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67" r:id="rId2"/>
    <p:sldId id="268" r:id="rId3"/>
    <p:sldId id="270" r:id="rId4"/>
    <p:sldId id="271" r:id="rId5"/>
    <p:sldId id="272" r:id="rId6"/>
    <p:sldId id="273" r:id="rId7"/>
    <p:sldId id="269" r:id="rId8"/>
    <p:sldId id="274" r:id="rId9"/>
    <p:sldId id="275" r:id="rId10"/>
    <p:sldId id="276" r:id="rId11"/>
    <p:sldId id="278" r:id="rId12"/>
  </p:sldIdLst>
  <p:sldSz cx="10440988" cy="5715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p15:clr>
            <a:srgbClr val="A4A3A4"/>
          </p15:clr>
        </p15:guide>
        <p15:guide id="2" pos="32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9" d="100"/>
          <a:sy n="89" d="100"/>
        </p:scale>
        <p:origin x="96" y="389"/>
      </p:cViewPr>
      <p:guideLst>
        <p:guide orient="horz" pos="1800"/>
        <p:guide pos="328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33619-373B-4ECE-BB9C-7258E353627C}" type="datetimeFigureOut">
              <a:rPr lang="pt-BR" smtClean="0"/>
              <a:t>24/09/2022</a:t>
            </a:fld>
            <a:endParaRPr lang="pt-BR"/>
          </a:p>
        </p:txBody>
      </p:sp>
      <p:sp>
        <p:nvSpPr>
          <p:cNvPr id="4" name="Espaço Reservado para Imagem de Slide 3"/>
          <p:cNvSpPr>
            <a:spLocks noGrp="1" noRot="1" noChangeAspect="1"/>
          </p:cNvSpPr>
          <p:nvPr>
            <p:ph type="sldImg" idx="2"/>
          </p:nvPr>
        </p:nvSpPr>
        <p:spPr>
          <a:xfrm>
            <a:off x="296863" y="685800"/>
            <a:ext cx="6264275"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FCDB6-5999-4BCC-9C63-394837FEB9AC}" type="slidenum">
              <a:rPr lang="pt-BR" smtClean="0"/>
              <a:t>‹nº›</a:t>
            </a:fld>
            <a:endParaRPr lang="pt-BR"/>
          </a:p>
        </p:txBody>
      </p:sp>
    </p:spTree>
    <p:extLst>
      <p:ext uri="{BB962C8B-B14F-4D97-AF65-F5344CB8AC3E}">
        <p14:creationId xmlns:p14="http://schemas.microsoft.com/office/powerpoint/2010/main" val="4116099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11</a:t>
            </a:fld>
            <a:endParaRPr lang="pt-BR" dirty="0">
              <a:solidFill>
                <a:prstClr val="black"/>
              </a:solidFill>
            </a:endParaRPr>
          </a:p>
        </p:txBody>
      </p:sp>
    </p:spTree>
    <p:extLst>
      <p:ext uri="{BB962C8B-B14F-4D97-AF65-F5344CB8AC3E}">
        <p14:creationId xmlns:p14="http://schemas.microsoft.com/office/powerpoint/2010/main" val="3815480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775355"/>
            <a:ext cx="8874840" cy="1225021"/>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566148" y="3238500"/>
            <a:ext cx="7308692"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672417"/>
            <a:ext cx="8874840" cy="1135063"/>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824766" y="2422261"/>
            <a:ext cx="887484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22050"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522049" y="1279261"/>
            <a:ext cx="4613250"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522049" y="1812396"/>
            <a:ext cx="4613250"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279261"/>
            <a:ext cx="4615062"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5303877" y="1812396"/>
            <a:ext cx="4615062"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0" y="227542"/>
            <a:ext cx="3435013" cy="968375"/>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4082136" y="227542"/>
            <a:ext cx="583680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0" y="1195917"/>
            <a:ext cx="34350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7" y="4000500"/>
            <a:ext cx="6264593" cy="472282"/>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046507" y="510646"/>
            <a:ext cx="6264593"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2046507" y="4472782"/>
            <a:ext cx="6264593"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28865"/>
            <a:ext cx="2349222" cy="4876271"/>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22050" y="228865"/>
            <a:ext cx="6873650" cy="487627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111419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79000"/>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0" y="228865"/>
            <a:ext cx="9396889" cy="9525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0" y="1333500"/>
            <a:ext cx="9396889" cy="3771636"/>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49" y="5296959"/>
            <a:ext cx="2436231"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24/09/2022</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8" y="5296959"/>
            <a:ext cx="330631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8" y="5296959"/>
            <a:ext cx="2436231"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audio" Target="../media/audio2.wav"/><Relationship Id="rId7" Type="http://schemas.openxmlformats.org/officeDocument/2006/relationships/hyperlink" Target="http://www.sergrasan.com/toninhovendraminislides/"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vendraminiletras.blogspot.com/" TargetMode="External"/><Relationship Id="rId5" Type="http://schemas.openxmlformats.org/officeDocument/2006/relationships/image" Target="../media/image7.gif"/><Relationship Id="rId4" Type="http://schemas.openxmlformats.org/officeDocument/2006/relationships/image" Target="../media/image6.gif"/><Relationship Id="rId9"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5" name="CaixaDeTexto 4"/>
          <p:cNvSpPr txBox="1"/>
          <p:nvPr/>
        </p:nvSpPr>
        <p:spPr>
          <a:xfrm rot="341044">
            <a:off x="6016652" y="445391"/>
            <a:ext cx="3314189" cy="1815882"/>
          </a:xfrm>
          <a:prstGeom prst="rect">
            <a:avLst/>
          </a:prstGeom>
          <a:noFill/>
        </p:spPr>
        <p:txBody>
          <a:bodyPr wrap="square" rtlCol="0">
            <a:spAutoFit/>
          </a:bodyPr>
          <a:lstStyle/>
          <a:p>
            <a:pPr algn="ctr"/>
            <a:r>
              <a:rPr lang="pt-BR" sz="2800" dirty="0" smtClean="0">
                <a:solidFill>
                  <a:srgbClr val="FFFF00"/>
                </a:solidFill>
                <a:effectLst>
                  <a:outerShdw blurRad="38100" dist="38100" dir="2700000" algn="tl">
                    <a:srgbClr val="000000">
                      <a:alpha val="43137"/>
                    </a:srgbClr>
                  </a:outerShdw>
                </a:effectLst>
                <a:latin typeface="Ravie" panose="04040805050809020602" pitchFamily="82" charset="0"/>
              </a:rPr>
              <a:t>O </a:t>
            </a:r>
          </a:p>
          <a:p>
            <a:pPr algn="ctr"/>
            <a:r>
              <a:rPr lang="pt-BR" sz="2800" dirty="0" smtClean="0">
                <a:solidFill>
                  <a:srgbClr val="FFFF00"/>
                </a:solidFill>
                <a:effectLst>
                  <a:outerShdw blurRad="38100" dist="38100" dir="2700000" algn="tl">
                    <a:srgbClr val="000000">
                      <a:alpha val="43137"/>
                    </a:srgbClr>
                  </a:outerShdw>
                </a:effectLst>
                <a:latin typeface="Ravie" panose="04040805050809020602" pitchFamily="82" charset="0"/>
              </a:rPr>
              <a:t>VIGOR</a:t>
            </a:r>
          </a:p>
          <a:p>
            <a:pPr algn="ctr"/>
            <a:r>
              <a:rPr lang="pt-BR" sz="2800" dirty="0" smtClean="0">
                <a:solidFill>
                  <a:srgbClr val="FFFF00"/>
                </a:solidFill>
                <a:effectLst>
                  <a:outerShdw blurRad="38100" dist="38100" dir="2700000" algn="tl">
                    <a:srgbClr val="000000">
                      <a:alpha val="43137"/>
                    </a:srgbClr>
                  </a:outerShdw>
                </a:effectLst>
                <a:latin typeface="Ravie" panose="04040805050809020602" pitchFamily="82" charset="0"/>
              </a:rPr>
              <a:t>DA </a:t>
            </a:r>
          </a:p>
          <a:p>
            <a:pPr algn="ctr"/>
            <a:r>
              <a:rPr lang="pt-BR" sz="2800" dirty="0" smtClean="0">
                <a:solidFill>
                  <a:srgbClr val="FFFF00"/>
                </a:solidFill>
                <a:effectLst>
                  <a:outerShdw blurRad="38100" dist="38100" dir="2700000" algn="tl">
                    <a:srgbClr val="000000">
                      <a:alpha val="43137"/>
                    </a:srgbClr>
                  </a:outerShdw>
                </a:effectLst>
                <a:latin typeface="Ravie" panose="04040805050809020602" pitchFamily="82" charset="0"/>
              </a:rPr>
              <a:t>PRIMAVERA </a:t>
            </a:r>
            <a:endParaRPr lang="pt-BR" sz="2800" dirty="0">
              <a:solidFill>
                <a:srgbClr val="FFFF00"/>
              </a:solidFill>
              <a:effectLst>
                <a:outerShdw blurRad="38100" dist="38100" dir="2700000" algn="tl">
                  <a:srgbClr val="000000">
                    <a:alpha val="43137"/>
                  </a:srgbClr>
                </a:outerShdw>
              </a:effectLst>
              <a:latin typeface="Ravie" panose="04040805050809020602" pitchFamily="82" charset="0"/>
            </a:endParaRPr>
          </a:p>
        </p:txBody>
      </p:sp>
      <p:pic>
        <p:nvPicPr>
          <p:cNvPr id="8" name="Imagem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9895">
            <a:off x="573735" y="101798"/>
            <a:ext cx="3963368" cy="2709522"/>
          </a:xfrm>
          <a:prstGeom prst="rect">
            <a:avLst/>
          </a:prstGeom>
          <a:solidFill>
            <a:srgbClr val="FFFFFF">
              <a:shade val="85000"/>
            </a:srgbClr>
          </a:solidFill>
          <a:ln w="101600" cap="sq">
            <a:solidFill>
              <a:schemeClr val="accent3">
                <a:lumMod val="75000"/>
              </a:schemeClr>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9" name="Imagem 8" descr="132.jpg"/>
          <p:cNvPicPr>
            <a:picLocks noChangeAspect="1"/>
          </p:cNvPicPr>
          <p:nvPr/>
        </p:nvPicPr>
        <p:blipFill>
          <a:blip r:embed="rId5" cstate="print"/>
          <a:stretch>
            <a:fillRect/>
          </a:stretch>
        </p:blipFill>
        <p:spPr>
          <a:xfrm rot="21159162">
            <a:off x="790230" y="2801894"/>
            <a:ext cx="3757162" cy="2458391"/>
          </a:xfrm>
          <a:prstGeom prst="rect">
            <a:avLst/>
          </a:prstGeom>
          <a:ln w="38100">
            <a:solidFill>
              <a:schemeClr val="accent3"/>
            </a:solidFill>
          </a:ln>
        </p:spPr>
      </p:pic>
      <p:pic>
        <p:nvPicPr>
          <p:cNvPr id="10" name="Picture 4" descr="1238666748YNj5g14"/>
          <p:cNvPicPr>
            <a:picLocks noChangeAspect="1" noChangeArrowheads="1"/>
          </p:cNvPicPr>
          <p:nvPr/>
        </p:nvPicPr>
        <p:blipFill>
          <a:blip r:embed="rId6" cstate="print"/>
          <a:srcRect/>
          <a:stretch>
            <a:fillRect/>
          </a:stretch>
        </p:blipFill>
        <p:spPr>
          <a:xfrm rot="238682">
            <a:off x="4661098" y="2302997"/>
            <a:ext cx="4698441" cy="2571748"/>
          </a:xfrm>
          <a:prstGeom prst="rect">
            <a:avLst/>
          </a:prstGeom>
          <a:ln w="38100">
            <a:solidFill>
              <a:srgbClr val="00B050"/>
            </a:solidFill>
          </a:ln>
          <a:scene3d>
            <a:camera prst="isometricOffAxis2Left"/>
            <a:lightRig rig="threePt" dir="t"/>
          </a:scene3d>
        </p:spPr>
      </p:pic>
      <p:sp>
        <p:nvSpPr>
          <p:cNvPr id="11" name="Rectangle 33"/>
          <p:cNvSpPr>
            <a:spLocks noChangeArrowheads="1"/>
          </p:cNvSpPr>
          <p:nvPr/>
        </p:nvSpPr>
        <p:spPr bwMode="auto">
          <a:xfrm>
            <a:off x="0" y="0"/>
            <a:ext cx="10440988" cy="57150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dirty="0">
              <a:ln>
                <a:solidFill>
                  <a:srgbClr val="00B0F0"/>
                </a:solidFill>
              </a:ln>
              <a:solidFill>
                <a:srgbClr val="000000"/>
              </a:solidFill>
              <a:latin typeface="Century Gothic" panose="020B0502020202020204"/>
            </a:endParaRPr>
          </a:p>
        </p:txBody>
      </p:sp>
      <p:sp>
        <p:nvSpPr>
          <p:cNvPr id="12" name="CaixaDeTexto 11"/>
          <p:cNvSpPr txBox="1"/>
          <p:nvPr/>
        </p:nvSpPr>
        <p:spPr>
          <a:xfrm>
            <a:off x="9078146" y="5214954"/>
            <a:ext cx="1285884" cy="369332"/>
          </a:xfrm>
          <a:prstGeom prst="rect">
            <a:avLst/>
          </a:prstGeom>
          <a:noFill/>
        </p:spPr>
        <p:txBody>
          <a:bodyPr wrap="square" rtlCol="0">
            <a:spAutoFit/>
          </a:bodyPr>
          <a:lstStyle/>
          <a:p>
            <a:r>
              <a:rPr lang="pt-BR" dirty="0" smtClean="0"/>
              <a:t>Automático</a:t>
            </a:r>
            <a:endParaRPr lang="pt-BR" dirty="0"/>
          </a:p>
        </p:txBody>
      </p:sp>
    </p:spTree>
    <p:extLst>
      <p:ext uri="{BB962C8B-B14F-4D97-AF65-F5344CB8AC3E}">
        <p14:creationId xmlns:p14="http://schemas.microsoft.com/office/powerpoint/2010/main" val="700128942"/>
      </p:ext>
    </p:extLst>
  </p:cSld>
  <p:clrMapOvr>
    <a:masterClrMapping/>
  </p:clrMapOvr>
  <mc:AlternateContent xmlns:mc="http://schemas.openxmlformats.org/markup-compatibility/2006">
    <mc:Choice xmlns:p14="http://schemas.microsoft.com/office/powerpoint/2010/main" Requires="p14">
      <p:transition spd="slow" p14:dur="6000" advClick="0" advTm="20000">
        <p:fade/>
        <p:sndAc>
          <p:stSnd loop="1">
            <p:snd r:embed="rId2" name="Minha Terra Distante.wav"/>
          </p:stSnd>
        </p:sndAc>
      </p:transition>
    </mc:Choice>
    <mc:Fallback>
      <p:transition spd="slow" advClick="0" advTm="20000">
        <p:fade/>
        <p:sndAc>
          <p:stSnd loop="1">
            <p:snd r:embed="rId2" name="Minha Terra Distan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250" fill="hold"/>
                                        <p:tgtEl>
                                          <p:spTgt spid="5"/>
                                        </p:tgtEl>
                                        <p:attrNameLst>
                                          <p:attrName>ppt_x</p:attrName>
                                        </p:attrNameLst>
                                      </p:cBhvr>
                                      <p:tavLst>
                                        <p:tav tm="0">
                                          <p:val>
                                            <p:strVal val="1+#ppt_w/2"/>
                                          </p:val>
                                        </p:tav>
                                        <p:tav tm="100000">
                                          <p:val>
                                            <p:strVal val="#ppt_x"/>
                                          </p:val>
                                        </p:tav>
                                      </p:tavLst>
                                    </p:anim>
                                    <p:anim calcmode="lin" valueType="num">
                                      <p:cBhvr additive="base">
                                        <p:cTn id="8" dur="225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225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4000" fill="hold"/>
                                        <p:tgtEl>
                                          <p:spTgt spid="8"/>
                                        </p:tgtEl>
                                        <p:attrNameLst>
                                          <p:attrName>ppt_w</p:attrName>
                                        </p:attrNameLst>
                                      </p:cBhvr>
                                      <p:tavLst>
                                        <p:tav tm="0">
                                          <p:val>
                                            <p:fltVal val="0"/>
                                          </p:val>
                                        </p:tav>
                                        <p:tav tm="100000">
                                          <p:val>
                                            <p:strVal val="#ppt_w"/>
                                          </p:val>
                                        </p:tav>
                                      </p:tavLst>
                                    </p:anim>
                                    <p:anim calcmode="lin" valueType="num">
                                      <p:cBhvr>
                                        <p:cTn id="13" dur="4000" fill="hold"/>
                                        <p:tgtEl>
                                          <p:spTgt spid="8"/>
                                        </p:tgtEl>
                                        <p:attrNameLst>
                                          <p:attrName>ppt_h</p:attrName>
                                        </p:attrNameLst>
                                      </p:cBhvr>
                                      <p:tavLst>
                                        <p:tav tm="0">
                                          <p:val>
                                            <p:fltVal val="0"/>
                                          </p:val>
                                        </p:tav>
                                        <p:tav tm="100000">
                                          <p:val>
                                            <p:strVal val="#ppt_h"/>
                                          </p:val>
                                        </p:tav>
                                      </p:tavLst>
                                    </p:anim>
                                    <p:animEffect transition="in" filter="fade">
                                      <p:cBhvr>
                                        <p:cTn id="14" dur="4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2000"/>
                                        <p:tgtEl>
                                          <p:spTgt spid="9"/>
                                        </p:tgtEl>
                                      </p:cBhvr>
                                    </p:animEffect>
                                  </p:childTnLst>
                                </p:cTn>
                              </p:par>
                            </p:childTnLst>
                          </p:cTn>
                        </p:par>
                        <p:par>
                          <p:cTn id="20" fill="hold">
                            <p:stCondLst>
                              <p:cond delay="2000"/>
                            </p:stCondLst>
                            <p:childTnLst>
                              <p:par>
                                <p:cTn id="21" presetID="2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23" presetClass="entr" presetSubtype="16" fill="hold" nodeType="afterEffect">
                                  <p:stCondLst>
                                    <p:cond delay="0"/>
                                  </p:stCondLst>
                                  <p:childTnLst>
                                    <p:set>
                                      <p:cBhvr>
                                        <p:cTn id="27" dur="1" fill="hold">
                                          <p:stCondLst>
                                            <p:cond delay="0"/>
                                          </p:stCondLst>
                                        </p:cTn>
                                        <p:tgtEl>
                                          <p:spTgt spid="12">
                                            <p:txEl>
                                              <p:pRg st="0" end="0"/>
                                            </p:txEl>
                                          </p:spTgt>
                                        </p:tgtEl>
                                        <p:attrNameLst>
                                          <p:attrName>style.visibility</p:attrName>
                                        </p:attrNameLst>
                                      </p:cBhvr>
                                      <p:to>
                                        <p:strVal val="visible"/>
                                      </p:to>
                                    </p:set>
                                    <p:anim calcmode="lin" valueType="num">
                                      <p:cBhvr>
                                        <p:cTn id="28" dur="2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9" dur="20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91272" y="2357434"/>
            <a:ext cx="9715568" cy="3170099"/>
          </a:xfrm>
          <a:prstGeom prst="rect">
            <a:avLst/>
          </a:prstGeom>
        </p:spPr>
        <p:txBody>
          <a:bodyPr wrap="square">
            <a:spAutoFit/>
          </a:bodyPr>
          <a:lstStyle/>
          <a:p>
            <a:pPr algn="ctr">
              <a:spcAft>
                <a:spcPts val="0"/>
              </a:spcAft>
              <a:tabLst>
                <a:tab pos="800100" algn="l"/>
              </a:tabLst>
            </a:pPr>
            <a:r>
              <a:rPr lang="pt-BR" sz="4000" b="1" dirty="0" smtClean="0">
                <a:solidFill>
                  <a:schemeClr val="bg1"/>
                </a:solidFill>
                <a:latin typeface="Freestyle Script"/>
                <a:ea typeface="Times New Roman"/>
              </a:rPr>
              <a:t>A </a:t>
            </a:r>
            <a:r>
              <a:rPr lang="pt-BR" sz="4000" b="1" dirty="0">
                <a:solidFill>
                  <a:schemeClr val="bg1"/>
                </a:solidFill>
                <a:latin typeface="Freestyle Script"/>
                <a:ea typeface="Times New Roman"/>
              </a:rPr>
              <a:t>riqueza da nossa flora brasileira desabrocha com todo vigor na Primavera e encanta aos olhos dos mais exigentes. É uma época colorida e perfumada, um descanso para os olhos e nos rendemos à riqueza de cores e tons que compõe a nossa </a:t>
            </a:r>
            <a:r>
              <a:rPr lang="pt-BR" sz="4000" b="1" dirty="0" smtClean="0">
                <a:solidFill>
                  <a:schemeClr val="bg1"/>
                </a:solidFill>
                <a:latin typeface="Freestyle Script"/>
                <a:ea typeface="Times New Roman"/>
              </a:rPr>
              <a:t>aquarela.</a:t>
            </a:r>
            <a:endParaRPr lang="pt-BR" sz="2800" b="1" dirty="0">
              <a:solidFill>
                <a:schemeClr val="bg1"/>
              </a:solidFill>
              <a:latin typeface="Times New Roman"/>
              <a:ea typeface="Times New Roman"/>
            </a:endParaRPr>
          </a:p>
          <a:p>
            <a:pPr algn="ctr">
              <a:spcAft>
                <a:spcPts val="0"/>
              </a:spcAft>
              <a:tabLst>
                <a:tab pos="800100" algn="l"/>
              </a:tabLst>
            </a:pPr>
            <a:r>
              <a:rPr lang="pt-BR" sz="4000" b="1" dirty="0">
                <a:solidFill>
                  <a:schemeClr val="bg1"/>
                </a:solidFill>
                <a:latin typeface="Freestyle Script"/>
                <a:ea typeface="Times New Roman"/>
              </a:rPr>
              <a:t> </a:t>
            </a:r>
            <a:endParaRPr lang="pt-BR" sz="2800" b="1" dirty="0">
              <a:solidFill>
                <a:schemeClr val="bg1"/>
              </a:solidFill>
              <a:latin typeface="Times New Roman"/>
              <a:ea typeface="Times New Roman"/>
            </a:endParaRPr>
          </a:p>
        </p:txBody>
      </p:sp>
    </p:spTree>
    <p:extLst>
      <p:ext uri="{BB962C8B-B14F-4D97-AF65-F5344CB8AC3E}">
        <p14:creationId xmlns:p14="http://schemas.microsoft.com/office/powerpoint/2010/main" val="2641507349"/>
      </p:ext>
    </p:extLst>
  </p:cSld>
  <p:clrMapOvr>
    <a:masterClrMapping/>
  </p:clrMapOvr>
  <p:transition spd="slow" advClick="0"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2710" y="2357434"/>
            <a:ext cx="9861308" cy="3170099"/>
          </a:xfrm>
          <a:prstGeom prst="rect">
            <a:avLst/>
          </a:prstGeom>
        </p:spPr>
        <p:txBody>
          <a:bodyPr wrap="square">
            <a:spAutoFit/>
          </a:bodyPr>
          <a:lstStyle/>
          <a:p>
            <a:pPr algn="ctr">
              <a:spcAft>
                <a:spcPts val="0"/>
              </a:spcAft>
              <a:tabLst>
                <a:tab pos="800100" algn="l"/>
              </a:tabLst>
            </a:pPr>
            <a:r>
              <a:rPr lang="pt-BR" sz="4000" b="1" dirty="0">
                <a:solidFill>
                  <a:schemeClr val="bg1"/>
                </a:solidFill>
                <a:effectLst>
                  <a:outerShdw blurRad="38100" dist="38100" dir="2700000" algn="tl">
                    <a:srgbClr val="000000">
                      <a:alpha val="43137"/>
                    </a:srgbClr>
                  </a:outerShdw>
                </a:effectLst>
                <a:latin typeface="Freestyle Script"/>
                <a:ea typeface="Times New Roman"/>
              </a:rPr>
              <a:t>Mas vejo que essa afirmação que está inserida na memória das pessoas tem os seus mistérios, porque atualmente estamos na estação do inverno, o mês tradicional do frio, e vemos muitas flores ainda em sua plenitude a começar </a:t>
            </a:r>
            <a:r>
              <a:rPr lang="pt-BR" sz="4000" b="1" dirty="0" smtClean="0">
                <a:solidFill>
                  <a:schemeClr val="bg1"/>
                </a:solidFill>
                <a:effectLst>
                  <a:outerShdw blurRad="38100" dist="38100" dir="2700000" algn="tl">
                    <a:srgbClr val="000000">
                      <a:alpha val="43137"/>
                    </a:srgbClr>
                  </a:outerShdw>
                </a:effectLst>
                <a:latin typeface="Freestyle Script"/>
                <a:ea typeface="Times New Roman"/>
              </a:rPr>
              <a:t>pelo local </a:t>
            </a:r>
            <a:r>
              <a:rPr lang="pt-BR" sz="4000" b="1" dirty="0">
                <a:solidFill>
                  <a:schemeClr val="bg1"/>
                </a:solidFill>
                <a:effectLst>
                  <a:outerShdw blurRad="38100" dist="38100" dir="2700000" algn="tl">
                    <a:srgbClr val="000000">
                      <a:alpha val="43137"/>
                    </a:srgbClr>
                  </a:outerShdw>
                </a:effectLst>
                <a:latin typeface="Freestyle Script"/>
                <a:ea typeface="Times New Roman"/>
              </a:rPr>
              <a:t>onde moro, com muitas desabrochando nesta estação. </a:t>
            </a:r>
            <a:endParaRPr lang="pt-BR" sz="2800" b="1" dirty="0">
              <a:solidFill>
                <a:schemeClr val="bg1"/>
              </a:solidFill>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000" b="1" dirty="0">
                <a:solidFill>
                  <a:schemeClr val="bg1"/>
                </a:solidFill>
                <a:effectLst>
                  <a:outerShdw blurRad="38100" dist="38100" dir="2700000" algn="tl">
                    <a:srgbClr val="000000">
                      <a:alpha val="43137"/>
                    </a:srgbClr>
                  </a:outerShdw>
                </a:effectLst>
                <a:latin typeface="Freestyle Script"/>
                <a:ea typeface="Times New Roman"/>
              </a:rPr>
              <a:t> </a:t>
            </a:r>
            <a:endParaRPr lang="pt-BR" sz="2800" b="1" dirty="0">
              <a:solidFill>
                <a:schemeClr val="bg1"/>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val="4141029555"/>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2710" y="1643054"/>
            <a:ext cx="9718432" cy="3785652"/>
          </a:xfrm>
          <a:prstGeom prst="rect">
            <a:avLst/>
          </a:prstGeom>
        </p:spPr>
        <p:txBody>
          <a:bodyPr wrap="square">
            <a:spAutoFit/>
          </a:bodyPr>
          <a:lstStyle/>
          <a:p>
            <a:pPr algn="ctr">
              <a:spcAft>
                <a:spcPts val="0"/>
              </a:spcAft>
              <a:tabLst>
                <a:tab pos="800100" algn="l"/>
              </a:tabLst>
            </a:pPr>
            <a:r>
              <a:rPr lang="pt-BR" sz="4000" b="1" dirty="0">
                <a:solidFill>
                  <a:schemeClr val="bg1"/>
                </a:solidFill>
                <a:effectLst>
                  <a:outerShdw blurRad="38100" dist="38100" dir="2700000" algn="tl">
                    <a:srgbClr val="000000">
                      <a:alpha val="43137"/>
                    </a:srgbClr>
                  </a:outerShdw>
                </a:effectLst>
                <a:latin typeface="Freestyle Script"/>
                <a:ea typeface="Times New Roman"/>
              </a:rPr>
              <a:t>Desta forma, podemos ter sempre ambientes decorados com flores, trazendo um magnetismo no ar, fica um sorriso nos lábios das pessoas e uma boa vontade em ser gentil, que persiste em permanecer por muito tempo, perpetuando uma beleza poética, inspirando as mais diversas sensações.</a:t>
            </a:r>
            <a:endParaRPr lang="pt-BR" sz="2800" b="1" dirty="0">
              <a:solidFill>
                <a:schemeClr val="bg1"/>
              </a:solidFill>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000" b="1" dirty="0">
                <a:solidFill>
                  <a:schemeClr val="bg1"/>
                </a:solidFill>
                <a:effectLst>
                  <a:outerShdw blurRad="38100" dist="38100" dir="2700000" algn="tl">
                    <a:srgbClr val="000000">
                      <a:alpha val="43137"/>
                    </a:srgbClr>
                  </a:outerShdw>
                </a:effectLst>
                <a:latin typeface="Freestyle Script"/>
                <a:ea typeface="Times New Roman"/>
              </a:rPr>
              <a:t> </a:t>
            </a:r>
            <a:endParaRPr lang="pt-BR" sz="2800" b="1" dirty="0">
              <a:solidFill>
                <a:schemeClr val="bg1"/>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val="123166931"/>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2710" y="2428872"/>
            <a:ext cx="9501260" cy="3170099"/>
          </a:xfrm>
          <a:prstGeom prst="rect">
            <a:avLst/>
          </a:prstGeom>
        </p:spPr>
        <p:txBody>
          <a:bodyPr wrap="square">
            <a:spAutoFit/>
          </a:bodyPr>
          <a:lstStyle/>
          <a:p>
            <a:pPr algn="ctr">
              <a:spcAft>
                <a:spcPts val="0"/>
              </a:spcAft>
              <a:tabLst>
                <a:tab pos="800100" algn="l"/>
              </a:tabLst>
            </a:pPr>
            <a:r>
              <a:rPr lang="pt-BR" sz="4000" b="1" dirty="0">
                <a:solidFill>
                  <a:schemeClr val="bg1"/>
                </a:solidFill>
                <a:effectLst>
                  <a:outerShdw blurRad="38100" dist="38100" dir="2700000" algn="tl">
                    <a:srgbClr val="000000">
                      <a:alpha val="43137"/>
                    </a:srgbClr>
                  </a:outerShdw>
                </a:effectLst>
                <a:latin typeface="Freestyle Script"/>
                <a:ea typeface="Times New Roman"/>
              </a:rPr>
              <a:t>Assim sendo, a simbologia das flores exerce grande influencia na vida das pessoas; por isso temos que cultivar essas nossas amigas, darem a elas todo o tratamento carinhoso, conversando quando sentimos que estão um pouco tristes, para que revigorem os nossos sentimentos. </a:t>
            </a:r>
            <a:endParaRPr lang="pt-BR" sz="2800" b="1" dirty="0">
              <a:solidFill>
                <a:schemeClr val="bg1"/>
              </a:solidFill>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000" b="1" dirty="0">
                <a:solidFill>
                  <a:srgbClr val="FFC000"/>
                </a:solidFill>
                <a:effectLst>
                  <a:outerShdw blurRad="38100" dist="38100" dir="2700000" algn="tl">
                    <a:srgbClr val="000000">
                      <a:alpha val="43137"/>
                    </a:srgbClr>
                  </a:outerShdw>
                </a:effectLst>
                <a:latin typeface="Freestyle Script"/>
                <a:ea typeface="Times New Roman"/>
              </a:rPr>
              <a:t> </a:t>
            </a:r>
            <a:endParaRPr lang="pt-BR" sz="2800" b="1" dirty="0">
              <a:solidFill>
                <a:srgbClr val="FFC0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val="3748717423"/>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19834" y="2500310"/>
            <a:ext cx="9861308" cy="2800767"/>
          </a:xfrm>
          <a:prstGeom prst="rect">
            <a:avLst/>
          </a:prstGeom>
        </p:spPr>
        <p:txBody>
          <a:bodyPr wrap="square">
            <a:spAutoFit/>
          </a:bodyPr>
          <a:lstStyle/>
          <a:p>
            <a:pPr algn="ctr"/>
            <a:r>
              <a:rPr lang="pt-BR" sz="4400" b="1" dirty="0">
                <a:solidFill>
                  <a:schemeClr val="bg1"/>
                </a:solidFill>
                <a:effectLst>
                  <a:outerShdw blurRad="38100" dist="38100" dir="2700000" algn="tl">
                    <a:srgbClr val="000000">
                      <a:alpha val="43137"/>
                    </a:srgbClr>
                  </a:outerShdw>
                </a:effectLst>
                <a:latin typeface="Freestyle Script"/>
                <a:ea typeface="Times New Roman"/>
                <a:cs typeface="Times New Roman"/>
              </a:rPr>
              <a:t>Mas ficou em minha memória uma flor que não canso de admirar e que é rara: tive uma visão em grande escala, uma vez percorrendo a rodovia Rio-Santos. Estava presente uma maravilhosa e imensa florada na </a:t>
            </a:r>
            <a:r>
              <a:rPr lang="pt-BR" sz="4400" b="1" dirty="0" smtClean="0">
                <a:solidFill>
                  <a:schemeClr val="bg1"/>
                </a:solidFill>
                <a:effectLst>
                  <a:outerShdw blurRad="38100" dist="38100" dir="2700000" algn="tl">
                    <a:srgbClr val="000000">
                      <a:alpha val="43137"/>
                    </a:srgbClr>
                  </a:outerShdw>
                </a:effectLst>
                <a:latin typeface="Freestyle Script"/>
                <a:ea typeface="Times New Roman"/>
                <a:cs typeface="Times New Roman"/>
              </a:rPr>
              <a:t>serra.</a:t>
            </a:r>
            <a:endParaRPr lang="pt-BR" sz="4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2772733"/>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2710" y="1071550"/>
            <a:ext cx="9718432" cy="4401205"/>
          </a:xfrm>
          <a:prstGeom prst="rect">
            <a:avLst/>
          </a:prstGeom>
        </p:spPr>
        <p:txBody>
          <a:bodyPr wrap="square">
            <a:spAutoFit/>
          </a:bodyPr>
          <a:lstStyle/>
          <a:p>
            <a:pPr algn="ctr"/>
            <a:r>
              <a:rPr lang="pt-BR" sz="4000" b="1" dirty="0">
                <a:solidFill>
                  <a:schemeClr val="bg1"/>
                </a:solidFill>
                <a:effectLst>
                  <a:outerShdw blurRad="38100" dist="38100" dir="2700000" algn="tl">
                    <a:srgbClr val="000000">
                      <a:alpha val="43137"/>
                    </a:srgbClr>
                  </a:outerShdw>
                </a:effectLst>
                <a:latin typeface="Freestyle Script"/>
                <a:ea typeface="Times New Roman"/>
                <a:cs typeface="Times New Roman"/>
              </a:rPr>
              <a:t>Estou falando das cerejeiras, essa flor sensível por natureza: perde suas pétalas ao mais leve toque e floresce somente uma vez por ano. É encontrada também na região de Campos de Jordão e nas calçadas de Bariloche na Argentina, onde todas têm essa árvore produzindo flores em pleno inverno e, ao toque de flocos de neve, caiam nas calçadas já cobertas por outra nevasca, que tive a oportunidade de enxergar de forma </a:t>
            </a:r>
            <a:r>
              <a:rPr lang="pt-BR" sz="4000" b="1" dirty="0" smtClean="0">
                <a:solidFill>
                  <a:schemeClr val="bg1"/>
                </a:solidFill>
                <a:effectLst>
                  <a:outerShdw blurRad="38100" dist="38100" dir="2700000" algn="tl">
                    <a:srgbClr val="000000">
                      <a:alpha val="43137"/>
                    </a:srgbClr>
                  </a:outerShdw>
                </a:effectLst>
                <a:latin typeface="Freestyle Script"/>
                <a:ea typeface="Times New Roman"/>
                <a:cs typeface="Times New Roman"/>
              </a:rPr>
              <a:t>contemplativa.</a:t>
            </a:r>
            <a:endParaRPr lang="pt-BR" sz="4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98486771"/>
      </p:ext>
    </p:extLst>
  </p:cSld>
  <p:clrMapOvr>
    <a:masterClrMapping/>
  </p:clrMapOvr>
  <p:transition spd="slow" advClick="0"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91272" y="1357302"/>
            <a:ext cx="9929882" cy="4154984"/>
          </a:xfrm>
          <a:prstGeom prst="rect">
            <a:avLst/>
          </a:prstGeom>
        </p:spPr>
        <p:txBody>
          <a:bodyPr wrap="square">
            <a:spAutoFit/>
          </a:bodyPr>
          <a:lstStyle/>
          <a:p>
            <a:pPr algn="ctr">
              <a:spcAft>
                <a:spcPts val="0"/>
              </a:spcAft>
              <a:tabLst>
                <a:tab pos="800100" algn="l"/>
              </a:tabLst>
            </a:pPr>
            <a:r>
              <a:rPr lang="pt-BR" sz="4400" b="1" dirty="0">
                <a:solidFill>
                  <a:schemeClr val="bg1"/>
                </a:solidFill>
                <a:effectLst>
                  <a:outerShdw blurRad="38100" dist="38100" dir="2700000" algn="tl">
                    <a:srgbClr val="000000">
                      <a:alpha val="43137"/>
                    </a:srgbClr>
                  </a:outerShdw>
                </a:effectLst>
                <a:latin typeface="Freestyle Script"/>
                <a:ea typeface="Times New Roman"/>
              </a:rPr>
              <a:t>É originaria do Japão e aqui se adaptou ao clima frio da Serra da Mantiqueira. Assim como as cerejeiras, outras também proporcionam uma festa para os nossos sentidos durante o inverno. Do Norte ao Sul do País, milhares de espécies enfeitam a paisagem e contribuem para o equilíbrio de nosso ecossistema.</a:t>
            </a:r>
            <a:endParaRPr lang="pt-BR" sz="3200" b="1" dirty="0">
              <a:solidFill>
                <a:schemeClr val="bg1"/>
              </a:solidFill>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400" b="1" dirty="0">
                <a:solidFill>
                  <a:schemeClr val="bg1"/>
                </a:solidFill>
                <a:effectLst>
                  <a:outerShdw blurRad="38100" dist="38100" dir="2700000" algn="tl">
                    <a:srgbClr val="000000">
                      <a:alpha val="43137"/>
                    </a:srgbClr>
                  </a:outerShdw>
                </a:effectLst>
                <a:latin typeface="Freestyle Script"/>
                <a:ea typeface="Times New Roman"/>
              </a:rPr>
              <a:t> </a:t>
            </a:r>
            <a:endParaRPr lang="pt-BR" sz="3200" b="1" dirty="0">
              <a:solidFill>
                <a:schemeClr val="bg1"/>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val="1310770365"/>
      </p:ext>
    </p:extLst>
  </p:cSld>
  <p:clrMapOvr>
    <a:masterClrMapping/>
  </p:clrMapOvr>
  <p:transition spd="slow" advClick="0"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62710" y="1357302"/>
            <a:ext cx="9376958" cy="4154984"/>
          </a:xfrm>
          <a:prstGeom prst="rect">
            <a:avLst/>
          </a:prstGeom>
        </p:spPr>
        <p:txBody>
          <a:bodyPr wrap="square">
            <a:spAutoFit/>
          </a:bodyPr>
          <a:lstStyle/>
          <a:p>
            <a:pPr algn="ctr">
              <a:spcAft>
                <a:spcPts val="0"/>
              </a:spcAft>
              <a:tabLst>
                <a:tab pos="800100" algn="l"/>
              </a:tabLst>
            </a:pPr>
            <a:r>
              <a:rPr lang="pt-BR" sz="4400" b="1" dirty="0">
                <a:solidFill>
                  <a:schemeClr val="bg1"/>
                </a:solidFill>
                <a:effectLst>
                  <a:outerShdw blurRad="38100" dist="38100" dir="2700000" algn="tl">
                    <a:srgbClr val="000000">
                      <a:alpha val="43137"/>
                    </a:srgbClr>
                  </a:outerShdw>
                </a:effectLst>
                <a:latin typeface="Freestyle Script"/>
                <a:ea typeface="Times New Roman"/>
              </a:rPr>
              <a:t>Outras variedades, como o ipê, abundantes em diversas regiões, invadiram o asfalto e também ganharam as calçadas de algumas cidades. Seu nome na língua indígena tem a tradução como “casca grossa”. Floresce, colorindo seus galhos com flores amarelas, roxas e rosas.</a:t>
            </a:r>
            <a:endParaRPr lang="pt-BR" sz="3200" b="1" dirty="0">
              <a:solidFill>
                <a:schemeClr val="bg1"/>
              </a:solidFill>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400" b="1" dirty="0">
                <a:solidFill>
                  <a:schemeClr val="bg1"/>
                </a:solidFill>
                <a:effectLst>
                  <a:outerShdw blurRad="38100" dist="38100" dir="2700000" algn="tl">
                    <a:srgbClr val="000000">
                      <a:alpha val="43137"/>
                    </a:srgbClr>
                  </a:outerShdw>
                </a:effectLst>
                <a:latin typeface="Freestyle Script"/>
                <a:ea typeface="Times New Roman"/>
              </a:rPr>
              <a:t> </a:t>
            </a:r>
            <a:endParaRPr lang="pt-BR" sz="3200" b="1" dirty="0">
              <a:solidFill>
                <a:schemeClr val="bg1"/>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val="184208554"/>
      </p:ext>
    </p:extLst>
  </p:cSld>
  <p:clrMapOvr>
    <a:masterClrMapping/>
  </p:clrMapOvr>
  <mc:AlternateContent xmlns:mc="http://schemas.openxmlformats.org/markup-compatibility/2006" xmlns:p14="http://schemas.microsoft.com/office/powerpoint/2010/main">
    <mc:Choice Requires="p14">
      <p:transition spd="slow" p14:dur="4000" advClick="0" advTm="27000">
        <p14:doors dir="vert"/>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48396" y="1428740"/>
            <a:ext cx="9865598" cy="4154984"/>
          </a:xfrm>
          <a:prstGeom prst="rect">
            <a:avLst/>
          </a:prstGeom>
        </p:spPr>
        <p:txBody>
          <a:bodyPr wrap="square">
            <a:spAutoFit/>
          </a:bodyPr>
          <a:lstStyle/>
          <a:p>
            <a:pPr algn="ctr">
              <a:spcAft>
                <a:spcPts val="0"/>
              </a:spcAft>
              <a:tabLst>
                <a:tab pos="800100" algn="l"/>
              </a:tabLst>
            </a:pPr>
            <a:r>
              <a:rPr lang="pt-BR" sz="4400" b="1" dirty="0">
                <a:solidFill>
                  <a:schemeClr val="bg1"/>
                </a:solidFill>
                <a:effectLst>
                  <a:outerShdw blurRad="38100" dist="38100" dir="2700000" algn="tl">
                    <a:srgbClr val="000000">
                      <a:alpha val="43137"/>
                    </a:srgbClr>
                  </a:outerShdw>
                </a:effectLst>
                <a:latin typeface="Freestyle Script"/>
                <a:ea typeface="Times New Roman"/>
              </a:rPr>
              <a:t>Na entrada de nossa casa, aqui no Villagio Di Treviso, temos duas, que, na ocasião do reflorescimento, é uma sensação e vira uma paisagem para álbuns, com fotos maravilhosas pelos vizinhos e visitantes, enfeitando a nossa entrada, proporcionando espiritualidade, leveza e beleza.</a:t>
            </a:r>
            <a:endParaRPr lang="pt-BR" sz="3200" b="1" dirty="0">
              <a:solidFill>
                <a:schemeClr val="bg1"/>
              </a:solidFill>
              <a:effectLst>
                <a:outerShdw blurRad="38100" dist="38100" dir="2700000" algn="tl">
                  <a:srgbClr val="000000">
                    <a:alpha val="43137"/>
                  </a:srgbClr>
                </a:outerShdw>
              </a:effectLst>
              <a:latin typeface="Times New Roman"/>
              <a:ea typeface="Times New Roman"/>
            </a:endParaRPr>
          </a:p>
          <a:p>
            <a:pPr marL="228600" algn="ctr">
              <a:spcAft>
                <a:spcPts val="0"/>
              </a:spcAft>
              <a:tabLst>
                <a:tab pos="800100" algn="l"/>
              </a:tabLst>
            </a:pPr>
            <a:r>
              <a:rPr lang="pt-BR" sz="4400" dirty="0">
                <a:solidFill>
                  <a:schemeClr val="bg1"/>
                </a:solidFill>
                <a:latin typeface="Freestyle Script"/>
                <a:ea typeface="Times New Roman"/>
              </a:rPr>
              <a:t> </a:t>
            </a:r>
            <a:endParaRPr lang="pt-BR" sz="3200" dirty="0">
              <a:solidFill>
                <a:schemeClr val="bg1"/>
              </a:solidFill>
              <a:effectLst/>
              <a:latin typeface="Times New Roman"/>
              <a:ea typeface="Times New Roman"/>
            </a:endParaRPr>
          </a:p>
        </p:txBody>
      </p:sp>
    </p:spTree>
    <p:extLst>
      <p:ext uri="{BB962C8B-B14F-4D97-AF65-F5344CB8AC3E}">
        <p14:creationId xmlns:p14="http://schemas.microsoft.com/office/powerpoint/2010/main" val="3769309280"/>
      </p:ext>
    </p:extLst>
  </p:cSld>
  <p:clrMapOvr>
    <a:masterClrMapping/>
  </p:clrMapOvr>
  <p:transition spd="slow" advClick="0"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9000"/>
            <a:lum/>
          </a:blip>
          <a:srcRect/>
          <a:stretch>
            <a:fillRect/>
          </a:stretch>
        </a:blip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30473"/>
            <a:ext cx="10440988" cy="5809828"/>
            <a:chOff x="0" y="0"/>
            <a:chExt cx="9144000" cy="6991350"/>
          </a:xfrm>
          <a:solidFill>
            <a:schemeClr val="bg2">
              <a:lumMod val="40000"/>
              <a:lumOff val="60000"/>
            </a:schemeClr>
          </a:solidFill>
        </p:grpSpPr>
        <p:grpSp>
          <p:nvGrpSpPr>
            <p:cNvPr id="4"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4"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5"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2"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6"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nvGrpSpPr>
            <p:cNvPr id="7"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grpSp>
      <p:sp>
        <p:nvSpPr>
          <p:cNvPr id="3" name="Retângulo 2"/>
          <p:cNvSpPr/>
          <p:nvPr/>
        </p:nvSpPr>
        <p:spPr>
          <a:xfrm>
            <a:off x="4932462" y="331098"/>
            <a:ext cx="5056588" cy="5086687"/>
          </a:xfrm>
          <a:prstGeom prst="rect">
            <a:avLst/>
          </a:prstGeom>
        </p:spPr>
        <p:txBody>
          <a:bodyPr wrap="square">
            <a:prstTxWarp prst="textDeflateInflate">
              <a:avLst>
                <a:gd name="adj" fmla="val 53654"/>
              </a:avLst>
            </a:prstTxWarp>
            <a:spAutoFit/>
          </a:bodyPr>
          <a:lstStyle/>
          <a:p>
            <a:pPr algn="ctr"/>
            <a:r>
              <a:rPr lang="pt-BR" sz="3200" b="1" i="1" dirty="0">
                <a:solidFill>
                  <a:schemeClr val="bg1"/>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REALIZAÇÃO</a:t>
            </a:r>
            <a:endParaRPr lang="pt-BR" sz="2400" b="1" i="1" dirty="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endParaRPr lang="pt-BR" sz="3200" b="1" i="1" dirty="0">
              <a:solidFill>
                <a:srgbClr val="002060"/>
              </a:solidFill>
              <a:effectLst>
                <a:outerShdw blurRad="38100" dist="38100" dir="2700000" algn="tl">
                  <a:srgbClr val="000000">
                    <a:alpha val="43137"/>
                  </a:srgbClr>
                </a:outerShdw>
              </a:effectLst>
              <a:latin typeface="Maiandra GD" pitchFamily="34" charset="0"/>
              <a:cs typeface="Arial" charset="0"/>
            </a:endParaRPr>
          </a:p>
          <a:p>
            <a:pPr algn="ctr"/>
            <a:endParaRPr lang="pt-BR" sz="3200" b="1" i="1" dirty="0">
              <a:solidFill>
                <a:srgbClr val="002060"/>
              </a:solidFill>
              <a:effectLst>
                <a:outerShdw blurRad="38100" dist="38100" dir="2700000" algn="tl">
                  <a:srgbClr val="000000">
                    <a:alpha val="43137"/>
                  </a:srgbClr>
                </a:outerShdw>
              </a:effectLst>
              <a:latin typeface="Maiandra GD" pitchFamily="34" charset="0"/>
              <a:cs typeface="Arial" charset="0"/>
            </a:endParaRPr>
          </a:p>
          <a:p>
            <a:pPr algn="ctr"/>
            <a:endParaRPr lang="pt-BR" sz="3200" b="1" i="1" dirty="0">
              <a:solidFill>
                <a:srgbClr val="002060"/>
              </a:solidFill>
              <a:effectLst>
                <a:outerShdw blurRad="38100" dist="38100" dir="2700000" algn="tl">
                  <a:srgbClr val="000000">
                    <a:alpha val="43137"/>
                  </a:srgbClr>
                </a:outerShdw>
              </a:effectLst>
              <a:latin typeface="Maiandra GD" pitchFamily="34" charset="0"/>
              <a:cs typeface="Arial" charset="0"/>
            </a:endParaRPr>
          </a:p>
          <a:p>
            <a:pPr algn="ctr"/>
            <a:endParaRPr lang="pt-BR" sz="3200" i="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3200" i="1" dirty="0" smtClean="0">
                <a:solidFill>
                  <a:srgbClr val="FFFF00"/>
                </a:solidFill>
                <a:effectLst>
                  <a:outerShdw blurRad="38100" dist="38100" dir="2700000" algn="tl">
                    <a:srgbClr val="000000">
                      <a:alpha val="43137"/>
                    </a:srgbClr>
                  </a:outerShdw>
                </a:effectLst>
                <a:latin typeface="Maiandra GD" pitchFamily="34" charset="0"/>
                <a:cs typeface="Arial" charset="0"/>
              </a:rPr>
              <a:t>Arte  </a:t>
            </a:r>
            <a:r>
              <a:rPr lang="pt-BR" sz="3200" i="1" dirty="0">
                <a:solidFill>
                  <a:srgbClr val="FFFF00"/>
                </a:solidFill>
                <a:effectLst>
                  <a:outerShdw blurRad="38100" dist="38100" dir="2700000" algn="tl">
                    <a:srgbClr val="000000">
                      <a:alpha val="43137"/>
                    </a:srgbClr>
                  </a:outerShdw>
                </a:effectLst>
                <a:latin typeface="Maiandra GD" pitchFamily="34" charset="0"/>
                <a:cs typeface="Arial" charset="0"/>
              </a:rPr>
              <a:t>&amp; Sons</a:t>
            </a:r>
          </a:p>
          <a:p>
            <a:pPr algn="ctr"/>
            <a:r>
              <a:rPr lang="pt-BR" sz="3200" i="1" dirty="0">
                <a:solidFill>
                  <a:srgbClr val="FFFF00"/>
                </a:solidFill>
                <a:effectLst>
                  <a:outerShdw blurRad="38100" dist="38100" dir="2700000" algn="tl">
                    <a:srgbClr val="000000">
                      <a:alpha val="43137"/>
                    </a:srgbClr>
                  </a:outerShdw>
                </a:effectLst>
                <a:latin typeface="Maiandra GD" pitchFamily="34" charset="0"/>
                <a:cs typeface="Arial" charset="0"/>
              </a:rPr>
              <a:t>Acervo </a:t>
            </a:r>
            <a:r>
              <a:rPr lang="pt-BR" sz="3200" i="1" dirty="0">
                <a:solidFill>
                  <a:srgbClr val="FFFF00"/>
                </a:solidFill>
                <a:effectLst>
                  <a:outerShdw blurRad="38100" dist="38100" dir="2700000" algn="tl">
                    <a:srgbClr val="000000">
                      <a:alpha val="43137"/>
                    </a:srgbClr>
                  </a:outerShdw>
                </a:effectLst>
                <a:latin typeface="Maiandra GD" pitchFamily="34" charset="0"/>
                <a:cs typeface="Arial" charset="0"/>
              </a:rPr>
              <a:t>Pessoal </a:t>
            </a:r>
            <a:endParaRPr lang="pt-BR" sz="4000" i="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4000" b="1" i="1" u="sng" dirty="0">
                <a:solidFill>
                  <a:srgbClr val="FFC000"/>
                </a:solidFill>
                <a:effectLst>
                  <a:outerShdw blurRad="38100" dist="38100" dir="2700000" algn="tl">
                    <a:srgbClr val="000000">
                      <a:alpha val="43137"/>
                    </a:srgbClr>
                  </a:outerShdw>
                </a:effectLst>
                <a:latin typeface="Maiandra GD" pitchFamily="34" charset="0"/>
                <a:cs typeface="Arial" charset="0"/>
              </a:rPr>
              <a:t>Músicas</a:t>
            </a:r>
          </a:p>
          <a:p>
            <a:pPr algn="ctr" defTabSz="1033887">
              <a:defRPr/>
            </a:pPr>
            <a:r>
              <a:rPr lang="pt-BR" sz="4000" b="1" dirty="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p>
          <a:p>
            <a:pPr algn="ctr" defTabSz="1033887">
              <a:defRPr/>
            </a:pPr>
            <a:r>
              <a:rPr lang="pt-BR" sz="3600" b="1" dirty="0">
                <a:solidFill>
                  <a:srgbClr val="002060"/>
                </a:solidFill>
                <a:effectLst>
                  <a:outerShdw blurRad="38100" dist="38100" dir="2700000" algn="tl">
                    <a:srgbClr val="000000">
                      <a:alpha val="43137"/>
                    </a:srgbClr>
                  </a:outerShdw>
                </a:effectLst>
                <a:latin typeface="Maiandra GD" pitchFamily="34" charset="0"/>
                <a:cs typeface="Arial" charset="0"/>
              </a:rPr>
              <a:t>Acompanhamento</a:t>
            </a:r>
            <a:r>
              <a:rPr lang="pt-BR" sz="3600" b="1" dirty="0">
                <a:solidFill>
                  <a:schemeClr val="accent3">
                    <a:lumMod val="75000"/>
                  </a:schemeClr>
                </a:solidFill>
                <a:effectLst>
                  <a:outerShdw blurRad="38100" dist="38100" dir="2700000" algn="tl">
                    <a:srgbClr val="000000">
                      <a:alpha val="43137"/>
                    </a:srgbClr>
                  </a:outerShdw>
                </a:effectLst>
                <a:latin typeface="Maiandra GD" pitchFamily="34" charset="0"/>
                <a:cs typeface="Arial" charset="0"/>
              </a:rPr>
              <a:t> </a:t>
            </a:r>
          </a:p>
          <a:p>
            <a:pPr algn="ctr" defTabSz="1033887">
              <a:defRPr/>
            </a:pPr>
            <a:r>
              <a:rPr lang="pt-BR" sz="3600" b="1" dirty="0">
                <a:solidFill>
                  <a:schemeClr val="accent2">
                    <a:lumMod val="75000"/>
                  </a:schemeClr>
                </a:solidFill>
                <a:effectLst>
                  <a:outerShdw blurRad="38100" dist="38100" dir="2700000" algn="tl">
                    <a:srgbClr val="000000">
                      <a:alpha val="43137"/>
                    </a:srgbClr>
                  </a:outerShdw>
                </a:effectLst>
                <a:latin typeface="Maiandra GD" pitchFamily="34" charset="0"/>
                <a:cs typeface="Arial" charset="0"/>
              </a:rPr>
              <a:t>Minha Terra Distante  </a:t>
            </a:r>
            <a:endParaRPr lang="pt-BR" sz="3600" b="1" dirty="0">
              <a:solidFill>
                <a:schemeClr val="accent2">
                  <a:lumMod val="60000"/>
                  <a:lumOff val="40000"/>
                </a:schemeClr>
              </a:solidFill>
              <a:effectLst>
                <a:outerShdw blurRad="38100" dist="38100" dir="2700000" algn="tl">
                  <a:srgbClr val="000000">
                    <a:alpha val="43137"/>
                  </a:srgbClr>
                </a:outerShdw>
              </a:effectLst>
              <a:latin typeface="Maiandra GD" pitchFamily="34" charset="0"/>
              <a:cs typeface="Arial" charset="0"/>
            </a:endParaRPr>
          </a:p>
          <a:p>
            <a:pPr algn="ctr" defTabSz="1033887">
              <a:defRPr/>
            </a:pPr>
            <a:endParaRPr lang="pt-BR" sz="4000" b="1" dirty="0">
              <a:solidFill>
                <a:schemeClr val="accent3">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033887">
              <a:defRPr/>
            </a:pPr>
            <a:r>
              <a:rPr lang="pt-BR" sz="4000" b="1" dirty="0">
                <a:solidFill>
                  <a:srgbClr val="002060"/>
                </a:solidFill>
                <a:effectLst>
                  <a:outerShdw blurRad="38100" dist="38100" dir="2700000" algn="tl">
                    <a:srgbClr val="000000">
                      <a:alpha val="43137"/>
                    </a:srgbClr>
                  </a:outerShdw>
                </a:effectLst>
                <a:latin typeface="Maiandra GD" pitchFamily="34" charset="0"/>
                <a:cs typeface="Arial" charset="0"/>
              </a:rPr>
              <a:t>Encerramento</a:t>
            </a:r>
          </a:p>
          <a:p>
            <a:pPr algn="ctr" defTabSz="1033887">
              <a:defRPr/>
            </a:pPr>
            <a:r>
              <a:rPr lang="pt-BR" sz="3600" b="1" dirty="0">
                <a:solidFill>
                  <a:schemeClr val="accent2">
                    <a:lumMod val="60000"/>
                    <a:lumOff val="40000"/>
                  </a:schemeClr>
                </a:solidFill>
                <a:effectLst>
                  <a:outerShdw blurRad="38100" dist="38100" dir="2700000" algn="tl">
                    <a:srgbClr val="000000">
                      <a:alpha val="43137"/>
                    </a:srgbClr>
                  </a:outerShdw>
                </a:effectLst>
                <a:latin typeface="Maiandra GD" pitchFamily="34" charset="0"/>
                <a:cs typeface="Arial" charset="0"/>
              </a:rPr>
              <a:t> </a:t>
            </a:r>
            <a:r>
              <a:rPr lang="pt-BR" sz="3600" b="1" dirty="0">
                <a:solidFill>
                  <a:schemeClr val="accent5"/>
                </a:solidFill>
                <a:effectLst>
                  <a:outerShdw blurRad="38100" dist="38100" dir="2700000" algn="tl">
                    <a:srgbClr val="000000">
                      <a:alpha val="43137"/>
                    </a:srgbClr>
                  </a:outerShdw>
                </a:effectLst>
                <a:latin typeface="Maiandra GD" pitchFamily="34" charset="0"/>
                <a:cs typeface="Arial" charset="0"/>
              </a:rPr>
              <a:t>Queria</a:t>
            </a:r>
            <a:r>
              <a:rPr lang="pt-BR" sz="3600" b="1" dirty="0">
                <a:solidFill>
                  <a:schemeClr val="accent2">
                    <a:lumMod val="60000"/>
                    <a:lumOff val="40000"/>
                  </a:schemeClr>
                </a:solidFill>
                <a:effectLst>
                  <a:outerShdw blurRad="38100" dist="38100" dir="2700000" algn="tl">
                    <a:srgbClr val="000000">
                      <a:alpha val="43137"/>
                    </a:srgbClr>
                  </a:outerShdw>
                </a:effectLst>
                <a:latin typeface="Maiandra GD" pitchFamily="34" charset="0"/>
                <a:cs typeface="Arial" charset="0"/>
              </a:rPr>
              <a:t> </a:t>
            </a:r>
          </a:p>
          <a:p>
            <a:pPr algn="ctr" defTabSz="1033887">
              <a:defRPr/>
            </a:pPr>
            <a:r>
              <a:rPr lang="pt-BR" sz="4400" b="1" dirty="0">
                <a:solidFill>
                  <a:srgbClr val="5AA2AE">
                    <a:lumMod val="40000"/>
                    <a:lumOff val="60000"/>
                  </a:srgbClr>
                </a:solidFill>
                <a:effectLst>
                  <a:outerShdw blurRad="38100" dist="38100" dir="2700000" algn="tl">
                    <a:srgbClr val="000000">
                      <a:alpha val="43137"/>
                    </a:srgbClr>
                  </a:outerShdw>
                </a:effectLst>
                <a:latin typeface="Maiandra GD" pitchFamily="34" charset="0"/>
                <a:cs typeface="Arial" charset="0"/>
              </a:rPr>
              <a:t> </a:t>
            </a:r>
            <a:r>
              <a:rPr lang="pt-BR" sz="3600" b="1" dirty="0" smtClean="0">
                <a:solidFill>
                  <a:srgbClr val="A50021"/>
                </a:solidFill>
                <a:latin typeface="Maiandra GD" pitchFamily="34" charset="0"/>
                <a:cs typeface="Arial" charset="0"/>
              </a:rPr>
              <a:t>Carlos </a:t>
            </a:r>
            <a:r>
              <a:rPr lang="pt-BR" sz="3600" b="1" dirty="0">
                <a:solidFill>
                  <a:srgbClr val="A50021"/>
                </a:solidFill>
                <a:latin typeface="Maiandra GD" pitchFamily="34" charset="0"/>
                <a:cs typeface="Arial" charset="0"/>
              </a:rPr>
              <a:t>José</a:t>
            </a:r>
            <a:endParaRPr lang="pt-BR" sz="4400" b="1" dirty="0">
              <a:solidFill>
                <a:srgbClr val="A50021"/>
              </a:solidFill>
              <a:latin typeface="Maiandra GD" pitchFamily="34" charset="0"/>
              <a:cs typeface="Arial" charset="0"/>
            </a:endParaRPr>
          </a:p>
          <a:p>
            <a:pPr algn="ctr"/>
            <a:r>
              <a:rPr lang="pt-BR" sz="2000" dirty="0" smtClean="0">
                <a:solidFill>
                  <a:schemeClr val="bg2">
                    <a:lumMod val="50000"/>
                  </a:schemeClr>
                </a:solidFill>
                <a:latin typeface="Curlz MT" panose="04040404050702020202" pitchFamily="82" charset="0"/>
              </a:rPr>
              <a:t>.</a:t>
            </a:r>
            <a:endParaRPr lang="pt-BR" sz="2000" dirty="0"/>
          </a:p>
          <a:p>
            <a:pPr algn="ctr"/>
            <a:endParaRPr lang="pt-BR" sz="2000" b="1" i="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26" name="Retângulo 25"/>
          <p:cNvSpPr/>
          <p:nvPr/>
        </p:nvSpPr>
        <p:spPr>
          <a:xfrm>
            <a:off x="5496486" y="852726"/>
            <a:ext cx="4469219" cy="638382"/>
          </a:xfrm>
          <a:prstGeom prst="rect">
            <a:avLst/>
          </a:prstGeom>
          <a:solidFill>
            <a:schemeClr val="accent4">
              <a:lumMod val="40000"/>
              <a:lumOff val="60000"/>
            </a:schemeClr>
          </a:solidFill>
          <a:ln w="28575">
            <a:solidFill>
              <a:srgbClr val="FFFF0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prstTxWarp prst="textInflate">
              <a:avLst>
                <a:gd name="adj" fmla="val 20000"/>
              </a:avLst>
            </a:prstTxWarp>
            <a:spAutoFit/>
          </a:bodyPr>
          <a:lstStyle/>
          <a:p>
            <a:pPr algn="ctr"/>
            <a:r>
              <a:rPr lang="pt-BR" sz="1167" u="sng" dirty="0">
                <a:solidFill>
                  <a:srgbClr val="FF0000"/>
                </a:solidFill>
                <a:latin typeface="Britannic Bold" panose="020B0903060703020204" pitchFamily="34" charset="0"/>
                <a:hlinkClick r:id="rId6">
                  <a:extLst>
                    <a:ext uri="{A12FA001-AC4F-418D-AE19-62706E023703}">
                      <ahyp:hlinkClr xmlns="" xmlns:ahyp="http://schemas.microsoft.com/office/drawing/2018/hyperlinkcolor" val="tx"/>
                    </a:ext>
                  </a:extLst>
                </a:hlinkClick>
              </a:rPr>
              <a:t>http</a:t>
            </a:r>
            <a:r>
              <a:rPr lang="pt-BR" sz="1167" u="sng" dirty="0">
                <a:ln w="0"/>
                <a:solidFill>
                  <a:srgbClr val="FF0000"/>
                </a:solidFill>
                <a:effectLst>
                  <a:outerShdw blurRad="38100" dist="25400" dir="5400000" algn="ctr" rotWithShape="0">
                    <a:srgbClr val="6E747A">
                      <a:alpha val="43000"/>
                    </a:srgbClr>
                  </a:outerShdw>
                </a:effectLst>
                <a:latin typeface="Britannic Bold" panose="020B0903060703020204" pitchFamily="34" charset="0"/>
                <a:hlinkClick r:id="rId6">
                  <a:extLst>
                    <a:ext uri="{A12FA001-AC4F-418D-AE19-62706E023703}">
                      <ahyp:hlinkClr xmlns="" xmlns:ahyp="http://schemas.microsoft.com/office/drawing/2018/hyperlinkcolor" val="tx"/>
                    </a:ext>
                  </a:extLst>
                </a:hlinkClick>
              </a:rPr>
              <a:t>://vendraminiletras.blogspot.com</a:t>
            </a:r>
            <a:r>
              <a:rPr lang="pt-BR" sz="1167" u="sng" dirty="0">
                <a:solidFill>
                  <a:srgbClr val="FF0000"/>
                </a:solidFill>
                <a:latin typeface="Britannic Bold" panose="020B0903060703020204" pitchFamily="34" charset="0"/>
                <a:hlinkClick r:id="rId6">
                  <a:extLst>
                    <a:ext uri="{A12FA001-AC4F-418D-AE19-62706E023703}">
                      <ahyp:hlinkClr xmlns="" xmlns:ahyp="http://schemas.microsoft.com/office/drawing/2018/hyperlinkcolor" val="tx"/>
                    </a:ext>
                  </a:extLst>
                </a:hlinkClick>
              </a:rPr>
              <a:t>/</a:t>
            </a:r>
            <a:endParaRPr lang="pt-BR" sz="1167" u="sng" dirty="0">
              <a:solidFill>
                <a:srgbClr val="FF0000"/>
              </a:solidFill>
              <a:latin typeface="Britannic Bold" panose="020B0903060703020204" pitchFamily="34" charset="0"/>
            </a:endParaRPr>
          </a:p>
          <a:p>
            <a:pPr algn="ctr"/>
            <a:r>
              <a:rPr lang="pt-BR" sz="1167" dirty="0">
                <a:solidFill>
                  <a:srgbClr val="FF0000"/>
                </a:solidFill>
                <a:latin typeface="Britannic Bold" panose="020B0903060703020204" pitchFamily="34" charset="0"/>
                <a:hlinkClick r:id="rId7">
                  <a:extLst>
                    <a:ext uri="{A12FA001-AC4F-418D-AE19-62706E023703}">
                      <ahyp:hlinkClr xmlns="" xmlns:ahyp="http://schemas.microsoft.com/office/drawing/2018/hyperlinkcolor" val="tx"/>
                    </a:ext>
                  </a:extLst>
                </a:hlinkClick>
              </a:rPr>
              <a:t>www.sergrasan.com/toninhovendraminislides</a:t>
            </a:r>
            <a:r>
              <a:rPr lang="pt-BR" sz="1333" dirty="0">
                <a:solidFill>
                  <a:srgbClr val="FF0000"/>
                </a:solidFill>
                <a:latin typeface="Britannic Bold" panose="020B0903060703020204" pitchFamily="34" charset="0"/>
                <a:hlinkClick r:id="rId7">
                  <a:extLst>
                    <a:ext uri="{A12FA001-AC4F-418D-AE19-62706E023703}">
                      <ahyp:hlinkClr xmlns="" xmlns:ahyp="http://schemas.microsoft.com/office/drawing/2018/hyperlinkcolor" val="tx"/>
                    </a:ext>
                  </a:extLst>
                </a:hlinkClick>
              </a:rPr>
              <a:t>/</a:t>
            </a:r>
            <a:endParaRPr lang="pt-BR" sz="1333" dirty="0">
              <a:solidFill>
                <a:srgbClr val="FF0000"/>
              </a:solidFill>
              <a:latin typeface="Britannic Bold" panose="020B0903060703020204" pitchFamily="34" charset="0"/>
            </a:endParaRPr>
          </a:p>
        </p:txBody>
      </p:sp>
      <p:pic>
        <p:nvPicPr>
          <p:cNvPr id="9" name="Imagem 8">
            <a:extLst>
              <a:ext uri="{FF2B5EF4-FFF2-40B4-BE49-F238E27FC236}">
                <a16:creationId xmlns="" xmlns:a16="http://schemas.microsoft.com/office/drawing/2014/main" id="{57FDF98D-7F8E-42C0-B55A-E7810670BB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3648" y="771442"/>
            <a:ext cx="3240360" cy="4378830"/>
          </a:xfrm>
          <a:prstGeom prst="rect">
            <a:avLst/>
          </a:prstGeom>
          <a:effectLst>
            <a:softEdge rad="635000"/>
          </a:effectLst>
          <a:scene3d>
            <a:camera prst="isometricOffAxis2Left"/>
            <a:lightRig rig="threePt" dir="t"/>
          </a:scene3d>
        </p:spPr>
      </p:pic>
      <p:pic>
        <p:nvPicPr>
          <p:cNvPr id="8" name="Imagem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19596" y="1829164"/>
            <a:ext cx="3321108" cy="3321108"/>
          </a:xfrm>
          <a:prstGeom prst="rect">
            <a:avLst/>
          </a:prstGeom>
          <a:effectLst>
            <a:softEdge rad="635000"/>
          </a:effectLst>
          <a:scene3d>
            <a:camera prst="perspectiveContrastingRightFacing"/>
            <a:lightRig rig="threePt" dir="t"/>
          </a:scene3d>
        </p:spPr>
      </p:pic>
    </p:spTree>
    <p:extLst>
      <p:ext uri="{BB962C8B-B14F-4D97-AF65-F5344CB8AC3E}">
        <p14:creationId xmlns:p14="http://schemas.microsoft.com/office/powerpoint/2010/main" val="3475516161"/>
      </p:ext>
    </p:extLst>
  </p:cSld>
  <p:clrMapOvr>
    <a:masterClrMapping/>
  </p:clrMapOvr>
  <mc:AlternateContent xmlns:mc="http://schemas.openxmlformats.org/markup-compatibility/2006">
    <mc:Choice xmlns:p14="http://schemas.microsoft.com/office/powerpoint/2010/main" Requires="p14">
      <p:transition spd="slow" p14:dur="8000" advClick="0" advTm="180000">
        <p:fade/>
        <p:sndAc>
          <p:stSnd>
            <p:snd r:embed="rId3" name="1- Queria.wav"/>
          </p:stSnd>
        </p:sndAc>
      </p:transition>
    </mc:Choice>
    <mc:Fallback>
      <p:transition spd="slow" advClick="0" advTm="180000">
        <p:fade/>
        <p:sndAc>
          <p:stSnd>
            <p:snd r:embed="rId3" name="1- Que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anim calcmode="lin" valueType="num">
                                      <p:cBhvr>
                                        <p:cTn id="10" dur="40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23" presetClass="entr" presetSubtype="272"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4000" fill="hold"/>
                                        <p:tgtEl>
                                          <p:spTgt spid="9"/>
                                        </p:tgtEl>
                                        <p:attrNameLst>
                                          <p:attrName>ppt_w</p:attrName>
                                        </p:attrNameLst>
                                      </p:cBhvr>
                                      <p:tavLst>
                                        <p:tav tm="0">
                                          <p:val>
                                            <p:strVal val="2/3*#ppt_w"/>
                                          </p:val>
                                        </p:tav>
                                        <p:tav tm="100000">
                                          <p:val>
                                            <p:strVal val="#ppt_w"/>
                                          </p:val>
                                        </p:tav>
                                      </p:tavLst>
                                    </p:anim>
                                    <p:anim calcmode="lin" valueType="num">
                                      <p:cBhvr>
                                        <p:cTn id="16" dur="4000" fill="hold"/>
                                        <p:tgtEl>
                                          <p:spTgt spid="9"/>
                                        </p:tgtEl>
                                        <p:attrNameLst>
                                          <p:attrName>ppt_h</p:attrName>
                                        </p:attrNameLst>
                                      </p:cBhvr>
                                      <p:tavLst>
                                        <p:tav tm="0">
                                          <p:val>
                                            <p:strVal val="2/3*#ppt_h"/>
                                          </p:val>
                                        </p:tav>
                                        <p:tav tm="100000">
                                          <p:val>
                                            <p:strVal val="#ppt_h"/>
                                          </p:val>
                                        </p:tav>
                                      </p:tavLst>
                                    </p:anim>
                                  </p:childTnLst>
                                </p:cTn>
                              </p:par>
                            </p:childTnLst>
                          </p:cTn>
                        </p:par>
                        <p:par>
                          <p:cTn id="17" fill="hold">
                            <p:stCondLst>
                              <p:cond delay="8000"/>
                            </p:stCondLst>
                            <p:childTnLst>
                              <p:par>
                                <p:cTn id="18" presetID="2" presetClass="entr" presetSubtype="4" fill="hold" nodeType="after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 calcmode="lin" valueType="num">
                                      <p:cBhvr additive="base">
                                        <p:cTn id="20"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1" dur="4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22" fill="hold">
                            <p:stCondLst>
                              <p:cond delay="12000"/>
                            </p:stCondLst>
                            <p:childTnLst>
                              <p:par>
                                <p:cTn id="23" presetID="2" presetClass="entr" presetSubtype="4"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4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27" fill="hold">
                            <p:stCondLst>
                              <p:cond delay="16000"/>
                            </p:stCondLst>
                            <p:childTnLst>
                              <p:par>
                                <p:cTn id="28" presetID="55" presetClass="entr" presetSubtype="0"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 calcmode="lin" valueType="num">
                                      <p:cBhvr>
                                        <p:cTn id="30" dur="4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31" dur="4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32" dur="4000"/>
                                        <p:tgtEl>
                                          <p:spTgt spid="3">
                                            <p:txEl>
                                              <p:pRg st="7" end="7"/>
                                            </p:txEl>
                                          </p:spTgt>
                                        </p:tgtEl>
                                      </p:cBhvr>
                                    </p:animEffect>
                                  </p:childTnLst>
                                </p:cTn>
                              </p:par>
                            </p:childTnLst>
                          </p:cTn>
                        </p:par>
                        <p:par>
                          <p:cTn id="33" fill="hold">
                            <p:stCondLst>
                              <p:cond delay="20000"/>
                            </p:stCondLst>
                            <p:childTnLst>
                              <p:par>
                                <p:cTn id="34" presetID="55" presetClass="entr" presetSubtype="0" fill="hold" nodeType="after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 calcmode="lin" valueType="num">
                                      <p:cBhvr>
                                        <p:cTn id="36" dur="4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37" dur="4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38" dur="4000"/>
                                        <p:tgtEl>
                                          <p:spTgt spid="3">
                                            <p:txEl>
                                              <p:pRg st="8" end="8"/>
                                            </p:txEl>
                                          </p:spTgt>
                                        </p:tgtEl>
                                      </p:cBhvr>
                                    </p:animEffect>
                                  </p:childTnLst>
                                </p:cTn>
                              </p:par>
                            </p:childTnLst>
                          </p:cTn>
                        </p:par>
                        <p:par>
                          <p:cTn id="39" fill="hold">
                            <p:stCondLst>
                              <p:cond delay="24000"/>
                            </p:stCondLst>
                            <p:childTnLst>
                              <p:par>
                                <p:cTn id="40" presetID="55" presetClass="entr" presetSubtype="0" fill="hold" nodeType="after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 calcmode="lin" valueType="num">
                                      <p:cBhvr>
                                        <p:cTn id="42" dur="4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43" dur="4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44" dur="4000"/>
                                        <p:tgtEl>
                                          <p:spTgt spid="3">
                                            <p:txEl>
                                              <p:pRg st="9" end="9"/>
                                            </p:txEl>
                                          </p:spTgt>
                                        </p:tgtEl>
                                      </p:cBhvr>
                                    </p:animEffect>
                                  </p:childTnLst>
                                </p:cTn>
                              </p:par>
                            </p:childTnLst>
                          </p:cTn>
                        </p:par>
                        <p:par>
                          <p:cTn id="45" fill="hold">
                            <p:stCondLst>
                              <p:cond delay="28000"/>
                            </p:stCondLst>
                            <p:childTnLst>
                              <p:par>
                                <p:cTn id="46" presetID="55" presetClass="entr" presetSubtype="0" fill="hold" nodeType="after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 calcmode="lin" valueType="num">
                                      <p:cBhvr>
                                        <p:cTn id="48" dur="4000" fill="hold"/>
                                        <p:tgtEl>
                                          <p:spTgt spid="3">
                                            <p:txEl>
                                              <p:pRg st="10" end="10"/>
                                            </p:txEl>
                                          </p:spTgt>
                                        </p:tgtEl>
                                        <p:attrNameLst>
                                          <p:attrName>ppt_w</p:attrName>
                                        </p:attrNameLst>
                                      </p:cBhvr>
                                      <p:tavLst>
                                        <p:tav tm="0">
                                          <p:val>
                                            <p:strVal val="#ppt_w*0.70"/>
                                          </p:val>
                                        </p:tav>
                                        <p:tav tm="100000">
                                          <p:val>
                                            <p:strVal val="#ppt_w"/>
                                          </p:val>
                                        </p:tav>
                                      </p:tavLst>
                                    </p:anim>
                                    <p:anim calcmode="lin" valueType="num">
                                      <p:cBhvr>
                                        <p:cTn id="49" dur="4000" fill="hold"/>
                                        <p:tgtEl>
                                          <p:spTgt spid="3">
                                            <p:txEl>
                                              <p:pRg st="10" end="10"/>
                                            </p:txEl>
                                          </p:spTgt>
                                        </p:tgtEl>
                                        <p:attrNameLst>
                                          <p:attrName>ppt_h</p:attrName>
                                        </p:attrNameLst>
                                      </p:cBhvr>
                                      <p:tavLst>
                                        <p:tav tm="0">
                                          <p:val>
                                            <p:strVal val="#ppt_h"/>
                                          </p:val>
                                        </p:tav>
                                        <p:tav tm="100000">
                                          <p:val>
                                            <p:strVal val="#ppt_h"/>
                                          </p:val>
                                        </p:tav>
                                      </p:tavLst>
                                    </p:anim>
                                    <p:animEffect transition="in" filter="fade">
                                      <p:cBhvr>
                                        <p:cTn id="50" dur="4000"/>
                                        <p:tgtEl>
                                          <p:spTgt spid="3">
                                            <p:txEl>
                                              <p:pRg st="10" end="10"/>
                                            </p:txEl>
                                          </p:spTgt>
                                        </p:tgtEl>
                                      </p:cBhvr>
                                    </p:animEffect>
                                  </p:childTnLst>
                                </p:cTn>
                              </p:par>
                            </p:childTnLst>
                          </p:cTn>
                        </p:par>
                        <p:par>
                          <p:cTn id="51" fill="hold">
                            <p:stCondLst>
                              <p:cond delay="32000"/>
                            </p:stCondLst>
                            <p:childTnLst>
                              <p:par>
                                <p:cTn id="52" presetID="55" presetClass="entr" presetSubtype="0" fill="hold" nodeType="afterEffect">
                                  <p:stCondLst>
                                    <p:cond delay="0"/>
                                  </p:stCondLst>
                                  <p:childTnLst>
                                    <p:set>
                                      <p:cBhvr>
                                        <p:cTn id="53" dur="1" fill="hold">
                                          <p:stCondLst>
                                            <p:cond delay="0"/>
                                          </p:stCondLst>
                                        </p:cTn>
                                        <p:tgtEl>
                                          <p:spTgt spid="3">
                                            <p:txEl>
                                              <p:pRg st="12" end="12"/>
                                            </p:txEl>
                                          </p:spTgt>
                                        </p:tgtEl>
                                        <p:attrNameLst>
                                          <p:attrName>style.visibility</p:attrName>
                                        </p:attrNameLst>
                                      </p:cBhvr>
                                      <p:to>
                                        <p:strVal val="visible"/>
                                      </p:to>
                                    </p:set>
                                    <p:anim calcmode="lin" valueType="num">
                                      <p:cBhvr>
                                        <p:cTn id="54" dur="4000" fill="hold"/>
                                        <p:tgtEl>
                                          <p:spTgt spid="3">
                                            <p:txEl>
                                              <p:pRg st="12" end="12"/>
                                            </p:txEl>
                                          </p:spTgt>
                                        </p:tgtEl>
                                        <p:attrNameLst>
                                          <p:attrName>ppt_w</p:attrName>
                                        </p:attrNameLst>
                                      </p:cBhvr>
                                      <p:tavLst>
                                        <p:tav tm="0">
                                          <p:val>
                                            <p:strVal val="#ppt_w*0.70"/>
                                          </p:val>
                                        </p:tav>
                                        <p:tav tm="100000">
                                          <p:val>
                                            <p:strVal val="#ppt_w"/>
                                          </p:val>
                                        </p:tav>
                                      </p:tavLst>
                                    </p:anim>
                                    <p:anim calcmode="lin" valueType="num">
                                      <p:cBhvr>
                                        <p:cTn id="55" dur="4000" fill="hold"/>
                                        <p:tgtEl>
                                          <p:spTgt spid="3">
                                            <p:txEl>
                                              <p:pRg st="12" end="12"/>
                                            </p:txEl>
                                          </p:spTgt>
                                        </p:tgtEl>
                                        <p:attrNameLst>
                                          <p:attrName>ppt_h</p:attrName>
                                        </p:attrNameLst>
                                      </p:cBhvr>
                                      <p:tavLst>
                                        <p:tav tm="0">
                                          <p:val>
                                            <p:strVal val="#ppt_h"/>
                                          </p:val>
                                        </p:tav>
                                        <p:tav tm="100000">
                                          <p:val>
                                            <p:strVal val="#ppt_h"/>
                                          </p:val>
                                        </p:tav>
                                      </p:tavLst>
                                    </p:anim>
                                    <p:animEffect transition="in" filter="fade">
                                      <p:cBhvr>
                                        <p:cTn id="56" dur="4000"/>
                                        <p:tgtEl>
                                          <p:spTgt spid="3">
                                            <p:txEl>
                                              <p:pRg st="12" end="12"/>
                                            </p:txEl>
                                          </p:spTgt>
                                        </p:tgtEl>
                                      </p:cBhvr>
                                    </p:animEffect>
                                  </p:childTnLst>
                                </p:cTn>
                              </p:par>
                            </p:childTnLst>
                          </p:cTn>
                        </p:par>
                        <p:par>
                          <p:cTn id="57" fill="hold">
                            <p:stCondLst>
                              <p:cond delay="36000"/>
                            </p:stCondLst>
                            <p:childTnLst>
                              <p:par>
                                <p:cTn id="58" presetID="55" presetClass="entr" presetSubtype="0" fill="hold" nodeType="afterEffect">
                                  <p:stCondLst>
                                    <p:cond delay="0"/>
                                  </p:stCondLst>
                                  <p:childTnLst>
                                    <p:set>
                                      <p:cBhvr>
                                        <p:cTn id="59" dur="1" fill="hold">
                                          <p:stCondLst>
                                            <p:cond delay="0"/>
                                          </p:stCondLst>
                                        </p:cTn>
                                        <p:tgtEl>
                                          <p:spTgt spid="3">
                                            <p:txEl>
                                              <p:pRg st="13" end="13"/>
                                            </p:txEl>
                                          </p:spTgt>
                                        </p:tgtEl>
                                        <p:attrNameLst>
                                          <p:attrName>style.visibility</p:attrName>
                                        </p:attrNameLst>
                                      </p:cBhvr>
                                      <p:to>
                                        <p:strVal val="visible"/>
                                      </p:to>
                                    </p:set>
                                    <p:anim calcmode="lin" valueType="num">
                                      <p:cBhvr>
                                        <p:cTn id="60" dur="4000" fill="hold"/>
                                        <p:tgtEl>
                                          <p:spTgt spid="3">
                                            <p:txEl>
                                              <p:pRg st="13" end="13"/>
                                            </p:txEl>
                                          </p:spTgt>
                                        </p:tgtEl>
                                        <p:attrNameLst>
                                          <p:attrName>ppt_w</p:attrName>
                                        </p:attrNameLst>
                                      </p:cBhvr>
                                      <p:tavLst>
                                        <p:tav tm="0">
                                          <p:val>
                                            <p:strVal val="#ppt_w*0.70"/>
                                          </p:val>
                                        </p:tav>
                                        <p:tav tm="100000">
                                          <p:val>
                                            <p:strVal val="#ppt_w"/>
                                          </p:val>
                                        </p:tav>
                                      </p:tavLst>
                                    </p:anim>
                                    <p:anim calcmode="lin" valueType="num">
                                      <p:cBhvr>
                                        <p:cTn id="61" dur="4000" fill="hold"/>
                                        <p:tgtEl>
                                          <p:spTgt spid="3">
                                            <p:txEl>
                                              <p:pRg st="13" end="13"/>
                                            </p:txEl>
                                          </p:spTgt>
                                        </p:tgtEl>
                                        <p:attrNameLst>
                                          <p:attrName>ppt_h</p:attrName>
                                        </p:attrNameLst>
                                      </p:cBhvr>
                                      <p:tavLst>
                                        <p:tav tm="0">
                                          <p:val>
                                            <p:strVal val="#ppt_h"/>
                                          </p:val>
                                        </p:tav>
                                        <p:tav tm="100000">
                                          <p:val>
                                            <p:strVal val="#ppt_h"/>
                                          </p:val>
                                        </p:tav>
                                      </p:tavLst>
                                    </p:anim>
                                    <p:animEffect transition="in" filter="fade">
                                      <p:cBhvr>
                                        <p:cTn id="62" dur="4000"/>
                                        <p:tgtEl>
                                          <p:spTgt spid="3">
                                            <p:txEl>
                                              <p:pRg st="13" end="13"/>
                                            </p:txEl>
                                          </p:spTgt>
                                        </p:tgtEl>
                                      </p:cBhvr>
                                    </p:animEffect>
                                  </p:childTnLst>
                                </p:cTn>
                              </p:par>
                            </p:childTnLst>
                          </p:cTn>
                        </p:par>
                        <p:par>
                          <p:cTn id="63" fill="hold">
                            <p:stCondLst>
                              <p:cond delay="40000"/>
                            </p:stCondLst>
                            <p:childTnLst>
                              <p:par>
                                <p:cTn id="64" presetID="55" presetClass="entr" presetSubtype="0" fill="hold" nodeType="afterEffect">
                                  <p:stCondLst>
                                    <p:cond delay="0"/>
                                  </p:stCondLst>
                                  <p:childTnLst>
                                    <p:set>
                                      <p:cBhvr>
                                        <p:cTn id="65" dur="1" fill="hold">
                                          <p:stCondLst>
                                            <p:cond delay="0"/>
                                          </p:stCondLst>
                                        </p:cTn>
                                        <p:tgtEl>
                                          <p:spTgt spid="3">
                                            <p:txEl>
                                              <p:pRg st="14" end="14"/>
                                            </p:txEl>
                                          </p:spTgt>
                                        </p:tgtEl>
                                        <p:attrNameLst>
                                          <p:attrName>style.visibility</p:attrName>
                                        </p:attrNameLst>
                                      </p:cBhvr>
                                      <p:to>
                                        <p:strVal val="visible"/>
                                      </p:to>
                                    </p:set>
                                    <p:anim calcmode="lin" valueType="num">
                                      <p:cBhvr>
                                        <p:cTn id="66" dur="4000" fill="hold"/>
                                        <p:tgtEl>
                                          <p:spTgt spid="3">
                                            <p:txEl>
                                              <p:pRg st="14" end="14"/>
                                            </p:txEl>
                                          </p:spTgt>
                                        </p:tgtEl>
                                        <p:attrNameLst>
                                          <p:attrName>ppt_w</p:attrName>
                                        </p:attrNameLst>
                                      </p:cBhvr>
                                      <p:tavLst>
                                        <p:tav tm="0">
                                          <p:val>
                                            <p:strVal val="#ppt_w*0.70"/>
                                          </p:val>
                                        </p:tav>
                                        <p:tav tm="100000">
                                          <p:val>
                                            <p:strVal val="#ppt_w"/>
                                          </p:val>
                                        </p:tav>
                                      </p:tavLst>
                                    </p:anim>
                                    <p:anim calcmode="lin" valueType="num">
                                      <p:cBhvr>
                                        <p:cTn id="67" dur="4000" fill="hold"/>
                                        <p:tgtEl>
                                          <p:spTgt spid="3">
                                            <p:txEl>
                                              <p:pRg st="14" end="14"/>
                                            </p:txEl>
                                          </p:spTgt>
                                        </p:tgtEl>
                                        <p:attrNameLst>
                                          <p:attrName>ppt_h</p:attrName>
                                        </p:attrNameLst>
                                      </p:cBhvr>
                                      <p:tavLst>
                                        <p:tav tm="0">
                                          <p:val>
                                            <p:strVal val="#ppt_h"/>
                                          </p:val>
                                        </p:tav>
                                        <p:tav tm="100000">
                                          <p:val>
                                            <p:strVal val="#ppt_h"/>
                                          </p:val>
                                        </p:tav>
                                      </p:tavLst>
                                    </p:anim>
                                    <p:animEffect transition="in" filter="fade">
                                      <p:cBhvr>
                                        <p:cTn id="68" dur="4000"/>
                                        <p:tgtEl>
                                          <p:spTgt spid="3">
                                            <p:txEl>
                                              <p:pRg st="14" end="14"/>
                                            </p:txEl>
                                          </p:spTgt>
                                        </p:tgtEl>
                                      </p:cBhvr>
                                    </p:animEffect>
                                  </p:childTnLst>
                                </p:cTn>
                              </p:par>
                            </p:childTnLst>
                          </p:cTn>
                        </p:par>
                        <p:par>
                          <p:cTn id="69" fill="hold">
                            <p:stCondLst>
                              <p:cond delay="44000"/>
                            </p:stCondLst>
                            <p:childTnLst>
                              <p:par>
                                <p:cTn id="70" presetID="55" presetClass="entr" presetSubtype="0" fill="hold" nodeType="afterEffect">
                                  <p:stCondLst>
                                    <p:cond delay="0"/>
                                  </p:stCondLst>
                                  <p:childTnLst>
                                    <p:set>
                                      <p:cBhvr>
                                        <p:cTn id="71" dur="1" fill="hold">
                                          <p:stCondLst>
                                            <p:cond delay="0"/>
                                          </p:stCondLst>
                                        </p:cTn>
                                        <p:tgtEl>
                                          <p:spTgt spid="3">
                                            <p:txEl>
                                              <p:pRg st="15" end="15"/>
                                            </p:txEl>
                                          </p:spTgt>
                                        </p:tgtEl>
                                        <p:attrNameLst>
                                          <p:attrName>style.visibility</p:attrName>
                                        </p:attrNameLst>
                                      </p:cBhvr>
                                      <p:to>
                                        <p:strVal val="visible"/>
                                      </p:to>
                                    </p:set>
                                    <p:anim calcmode="lin" valueType="num">
                                      <p:cBhvr>
                                        <p:cTn id="72" dur="4000" fill="hold"/>
                                        <p:tgtEl>
                                          <p:spTgt spid="3">
                                            <p:txEl>
                                              <p:pRg st="15" end="15"/>
                                            </p:txEl>
                                          </p:spTgt>
                                        </p:tgtEl>
                                        <p:attrNameLst>
                                          <p:attrName>ppt_w</p:attrName>
                                        </p:attrNameLst>
                                      </p:cBhvr>
                                      <p:tavLst>
                                        <p:tav tm="0">
                                          <p:val>
                                            <p:strVal val="#ppt_w*0.70"/>
                                          </p:val>
                                        </p:tav>
                                        <p:tav tm="100000">
                                          <p:val>
                                            <p:strVal val="#ppt_w"/>
                                          </p:val>
                                        </p:tav>
                                      </p:tavLst>
                                    </p:anim>
                                    <p:anim calcmode="lin" valueType="num">
                                      <p:cBhvr>
                                        <p:cTn id="73" dur="4000" fill="hold"/>
                                        <p:tgtEl>
                                          <p:spTgt spid="3">
                                            <p:txEl>
                                              <p:pRg st="15" end="15"/>
                                            </p:txEl>
                                          </p:spTgt>
                                        </p:tgtEl>
                                        <p:attrNameLst>
                                          <p:attrName>ppt_h</p:attrName>
                                        </p:attrNameLst>
                                      </p:cBhvr>
                                      <p:tavLst>
                                        <p:tav tm="0">
                                          <p:val>
                                            <p:strVal val="#ppt_h"/>
                                          </p:val>
                                        </p:tav>
                                        <p:tav tm="100000">
                                          <p:val>
                                            <p:strVal val="#ppt_h"/>
                                          </p:val>
                                        </p:tav>
                                      </p:tavLst>
                                    </p:anim>
                                    <p:animEffect transition="in" filter="fade">
                                      <p:cBhvr>
                                        <p:cTn id="74" dur="4000"/>
                                        <p:tgtEl>
                                          <p:spTgt spid="3">
                                            <p:txEl>
                                              <p:pRg st="15" end="15"/>
                                            </p:txEl>
                                          </p:spTgt>
                                        </p:tgtEl>
                                      </p:cBhvr>
                                    </p:animEffect>
                                  </p:childTnLst>
                                </p:cTn>
                              </p:par>
                              <p:par>
                                <p:cTn id="75" presetID="1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0" fill="hold"/>
                                        <p:tgtEl>
                                          <p:spTgt spid="26"/>
                                        </p:tgtEl>
                                        <p:attrNameLst>
                                          <p:attrName>ppt_w</p:attrName>
                                        </p:attrNameLst>
                                      </p:cBhvr>
                                      <p:tavLst>
                                        <p:tav tm="0">
                                          <p:val>
                                            <p:fltVal val="0"/>
                                          </p:val>
                                        </p:tav>
                                        <p:tav tm="100000">
                                          <p:val>
                                            <p:strVal val="#ppt_w"/>
                                          </p:val>
                                        </p:tav>
                                      </p:tavLst>
                                    </p:anim>
                                    <p:anim calcmode="lin" valueType="num">
                                      <p:cBhvr>
                                        <p:cTn id="78" dur="5000" fill="hold"/>
                                        <p:tgtEl>
                                          <p:spTgt spid="26"/>
                                        </p:tgtEl>
                                        <p:attrNameLst>
                                          <p:attrName>ppt_h</p:attrName>
                                        </p:attrNameLst>
                                      </p:cBhvr>
                                      <p:tavLst>
                                        <p:tav tm="0">
                                          <p:val>
                                            <p:fltVal val="0"/>
                                          </p:val>
                                        </p:tav>
                                        <p:tav tm="100000">
                                          <p:val>
                                            <p:strVal val="#ppt_h"/>
                                          </p:val>
                                        </p:tav>
                                      </p:tavLst>
                                    </p:anim>
                                    <p:anim calcmode="lin" valueType="num">
                                      <p:cBhvr>
                                        <p:cTn id="79"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80" dur="5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theme1.xml><?xml version="1.0" encoding="utf-8"?>
<a:theme xmlns:a="http://schemas.openxmlformats.org/drawingml/2006/main" name="1_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 VIGOR DA PRIMAVERA</Template>
  <TotalTime>14</TotalTime>
  <Words>511</Words>
  <Application>Microsoft Office PowerPoint</Application>
  <PresentationFormat>Personalizar</PresentationFormat>
  <Paragraphs>40</Paragraphs>
  <Slides>11</Slides>
  <Notes>1</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11</vt:i4>
      </vt:variant>
    </vt:vector>
  </HeadingPairs>
  <TitlesOfParts>
    <vt:vector size="22" baseType="lpstr">
      <vt:lpstr>Arial</vt:lpstr>
      <vt:lpstr>Britannic Bold</vt:lpstr>
      <vt:lpstr>Calibri</vt:lpstr>
      <vt:lpstr>Century Gothic</vt:lpstr>
      <vt:lpstr>Curlz MT</vt:lpstr>
      <vt:lpstr>David</vt:lpstr>
      <vt:lpstr>Freestyle Script</vt:lpstr>
      <vt:lpstr>Maiandra GD</vt:lpstr>
      <vt:lpstr>Ravie</vt:lpstr>
      <vt:lpstr>Times New Roman</vt:lpstr>
      <vt:lpstr>1_Tema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2</cp:revision>
  <dcterms:created xsi:type="dcterms:W3CDTF">2022-09-24T13:01:13Z</dcterms:created>
  <dcterms:modified xsi:type="dcterms:W3CDTF">2022-09-24T13:15:23Z</dcterms:modified>
</cp:coreProperties>
</file>