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56" r:id="rId2"/>
    <p:sldMasterId id="2147483768" r:id="rId3"/>
  </p:sldMasterIdLst>
  <p:notesMasterIdLst>
    <p:notesMasterId r:id="rId20"/>
  </p:notesMasterIdLst>
  <p:sldIdLst>
    <p:sldId id="319" r:id="rId4"/>
    <p:sldId id="321" r:id="rId5"/>
    <p:sldId id="334" r:id="rId6"/>
    <p:sldId id="335" r:id="rId7"/>
    <p:sldId id="336" r:id="rId8"/>
    <p:sldId id="337" r:id="rId9"/>
    <p:sldId id="338" r:id="rId10"/>
    <p:sldId id="339" r:id="rId11"/>
    <p:sldId id="340" r:id="rId12"/>
    <p:sldId id="341" r:id="rId13"/>
    <p:sldId id="342" r:id="rId14"/>
    <p:sldId id="343" r:id="rId15"/>
    <p:sldId id="344" r:id="rId16"/>
    <p:sldId id="345" r:id="rId17"/>
    <p:sldId id="346" r:id="rId18"/>
    <p:sldId id="347" r:id="rId19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660066"/>
    <a:srgbClr val="F4F6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128" d="100"/>
          <a:sy n="128" d="100"/>
        </p:scale>
        <p:origin x="91" y="91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12/09/2020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6A29D-CD7D-47E9-A7F7-8DC9726D8F4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872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B2E5E1-7C23-431A-8F65-C3F8B515161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812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6D7B2A-6BF6-415F-8A44-DF0593E027A3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451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CC16E-DE17-4CED-9E37-E10CCC3A19B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368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EC03DA-2663-4D95-AEEC-C0B34D1E0949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313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C0DE9-8743-44D6-8091-A2C7B0574AB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821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D715E-34D4-4484-AC08-98DBE2F444E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896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B9B16-692F-4517-9EFA-E92E7DC01575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5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F85CD-6132-4A7D-8475-F4D0DB95BCA1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545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88083-B0E8-4A98-8664-66CCA6E6A46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886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0FF15B-8732-4E80-8D33-A7CE67B2173F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2027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6A29D-CD7D-47E9-A7F7-8DC9726D8F4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1143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B2E5E1-7C23-431A-8F65-C3F8B515161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4159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6D7B2A-6BF6-415F-8A44-DF0593E027A3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990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CC16E-DE17-4CED-9E37-E10CCC3A19B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0648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EC03DA-2663-4D95-AEEC-C0B34D1E0949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4454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C0DE9-8743-44D6-8091-A2C7B0574AB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6938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D715E-34D4-4484-AC08-98DBE2F444E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866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B9B16-692F-4517-9EFA-E92E7DC01575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3878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F85CD-6132-4A7D-8475-F4D0DB95BCA1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3726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88083-B0E8-4A98-8664-66CCA6E6A46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0745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0FF15B-8732-4E80-8D33-A7CE67B2173F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0814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2551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1321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895277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5724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53888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09621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7070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5445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6261859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5245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020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/>
            </a:lvl1pPr>
          </a:lstStyle>
          <a:p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596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/>
            </a:lvl1pPr>
          </a:lstStyle>
          <a:p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776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12/09/2020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626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3">
            <a:lum/>
          </a:blip>
          <a:srcRect/>
          <a:stretch>
            <a:fillRect t="-66000" b="-6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4515440" y="4660648"/>
            <a:ext cx="472698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spc="8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rial" charset="0"/>
              </a:rPr>
              <a:t> </a:t>
            </a:r>
            <a:r>
              <a:rPr lang="pt-BR" sz="1200" spc="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rial" charset="0"/>
              </a:rPr>
              <a:t>SEQUÊNCIA AUTOMÁTICA</a:t>
            </a:r>
          </a:p>
        </p:txBody>
      </p:sp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312983" y="2180493"/>
            <a:ext cx="7315201" cy="1735015"/>
          </a:xfrm>
          <a:prstGeom prst="rect">
            <a:avLst/>
          </a:prstGeom>
        </p:spPr>
        <p:txBody>
          <a:bodyPr wrap="none">
            <a:prstTxWarp prst="textCurveUp">
              <a:avLst/>
            </a:prstTxWarp>
            <a:spAutoFit/>
          </a:bodyPr>
          <a:lstStyle/>
          <a:p>
            <a:pPr algn="ct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ENCONTRO DE POETAS</a:t>
            </a:r>
          </a:p>
        </p:txBody>
      </p:sp>
    </p:spTree>
    <p:extLst>
      <p:ext uri="{BB962C8B-B14F-4D97-AF65-F5344CB8AC3E}">
        <p14:creationId xmlns:p14="http://schemas.microsoft.com/office/powerpoint/2010/main" val="257550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8000">
        <p:circle/>
        <p:sndAc>
          <p:stSnd loop="1">
            <p:snd r:embed="rId2" name="a_whiter_shade_of_pale.wav"/>
          </p:stSnd>
        </p:sndAc>
      </p:transition>
    </mc:Choice>
    <mc:Fallback xmlns="">
      <p:transition spd="slow" advClick="0" advTm="18000">
        <p:circle/>
        <p:sndAc>
          <p:stSnd loop="1">
            <p:snd r:embed="rId4" name="a_whiter_shade_of_pa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187569" y="85969"/>
            <a:ext cx="8773551" cy="4619381"/>
          </a:xfrm>
          <a:prstGeom prst="doubleWave">
            <a:avLst>
              <a:gd name="adj1" fmla="val 6250"/>
              <a:gd name="adj2" fmla="val -3652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Era uma manhã de um sábado. Cheguei à praça central em Jundiaí-SP, cidade que me acolheu desde a tenra idade. Fazia muito tempo que não me detinha no lugar. Em momentos alternados, passava por ali, sempre rapidamente nos afazeres cotidianos.</a:t>
            </a:r>
          </a:p>
        </p:txBody>
      </p:sp>
    </p:spTree>
    <p:extLst>
      <p:ext uri="{BB962C8B-B14F-4D97-AF65-F5344CB8AC3E}">
        <p14:creationId xmlns:p14="http://schemas.microsoft.com/office/powerpoint/2010/main" val="1506292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27000">
        <p14:conveyor dir="l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222068" y="557348"/>
            <a:ext cx="8699863" cy="4267200"/>
          </a:xfrm>
          <a:prstGeom prst="doubleWave">
            <a:avLst>
              <a:gd name="adj1" fmla="val 6250"/>
              <a:gd name="adj2" fmla="val -3652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Praça da Matriz como é conhecida, leva o nome do governador Pedro de Toledo; abriga entre outros prédios, uma majestosa e centenária igreja, designada hoje em dia, como a Catedral Diocesana da região.</a:t>
            </a:r>
          </a:p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65744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27000">
        <p14:conveyor dir="l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313509" y="513806"/>
            <a:ext cx="8708571" cy="4267200"/>
          </a:xfrm>
          <a:prstGeom prst="doubleWave">
            <a:avLst>
              <a:gd name="adj1" fmla="val 6250"/>
              <a:gd name="adj2" fmla="val -3652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Nesse dia se apresentava com uma aparência alegre, cheia de pessoas risonhas, motivadas pelo evento que se fazia no local. Tratava-se da 5ª edição do Arte na Praça.</a:t>
            </a:r>
          </a:p>
          <a:p>
            <a:pPr algn="ctr">
              <a:spcAft>
                <a:spcPts val="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3920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27000">
        <p14:conveyor dir="l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273539" y="148492"/>
            <a:ext cx="8696290" cy="4719599"/>
          </a:xfrm>
          <a:prstGeom prst="doubleWave">
            <a:avLst>
              <a:gd name="adj1" fmla="val 6250"/>
              <a:gd name="adj2" fmla="val -3652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Estava ali para olhar, entre outros eventos, os meus poemas, estendidos em um varal literário, e fazia parte da programação Praça Viva, da qual participava. </a:t>
            </a:r>
          </a:p>
          <a:p>
            <a:pPr algn="ctr">
              <a:spcAft>
                <a:spcPts val="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0335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27000">
        <p14:conveyor dir="l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374468" y="644434"/>
            <a:ext cx="8665029" cy="4267200"/>
          </a:xfrm>
          <a:prstGeom prst="doubleWave">
            <a:avLst>
              <a:gd name="adj1" fmla="val 6250"/>
              <a:gd name="adj2" fmla="val -3652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Contemplei com entusiasmo a demonstração das oficinas culturais, abertas com a participação do público, que estavam metendo a mão na argila, e faziam pequenas esculturas, tendo como o tema principal, a catedral.</a:t>
            </a:r>
          </a:p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69504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27000">
        <p14:conveyor dir="l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222068" y="600891"/>
            <a:ext cx="8699863" cy="4267200"/>
          </a:xfrm>
          <a:prstGeom prst="doubleWave">
            <a:avLst>
              <a:gd name="adj1" fmla="val 6250"/>
              <a:gd name="adj2" fmla="val -3652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Senti, vendo tudo aquilo, uma forma de trazer pessoas para a praça, tão cantada em prosas e versos pelos artistas anônimos e também pelos convidados, para conhecer a cultura da cidade. </a:t>
            </a:r>
          </a:p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6110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27000">
        <p14:conveyor dir="l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195943" y="539931"/>
            <a:ext cx="8752114" cy="4267200"/>
          </a:xfrm>
          <a:prstGeom prst="doubleWave">
            <a:avLst>
              <a:gd name="adj1" fmla="val 6250"/>
              <a:gd name="adj2" fmla="val -3652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Sentei-me em um banco para melhor apreciar, foi quando avistei em meio ao cenário da praça, a figura de um poeta e amigo. </a:t>
            </a:r>
          </a:p>
        </p:txBody>
      </p:sp>
    </p:spTree>
    <p:extLst>
      <p:ext uri="{BB962C8B-B14F-4D97-AF65-F5344CB8AC3E}">
        <p14:creationId xmlns:p14="http://schemas.microsoft.com/office/powerpoint/2010/main" val="57357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27000">
        <p14:conveyor dir="l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171939" y="265723"/>
            <a:ext cx="8850142" cy="4602368"/>
          </a:xfrm>
          <a:prstGeom prst="doubleWave">
            <a:avLst>
              <a:gd name="adj1" fmla="val 6250"/>
              <a:gd name="adj2" fmla="val -3652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Tratava-se de Oswaldo Antônio </a:t>
            </a:r>
            <a:r>
              <a:rPr lang="pt-B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Begiato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que como eu, divulga seus trabalhos na internet, onde alcançamos bastante popularidade e ganhando cada vez mais, admiradores. Seu estilo é de poucas palavras, capazes de arrancar fortes emoções e lágrimas aos leitores. </a:t>
            </a:r>
          </a:p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33932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27000">
        <p14:conveyor dir="l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313510" y="539931"/>
            <a:ext cx="8682446" cy="4267200"/>
          </a:xfrm>
          <a:prstGeom prst="doubleWave">
            <a:avLst>
              <a:gd name="adj1" fmla="val 6250"/>
              <a:gd name="adj2" fmla="val -3652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Após o nosso encontro na Praça, senti-me inspirado a fazer um poema em sua homenagem que descrevo a seguir.</a:t>
            </a:r>
          </a:p>
        </p:txBody>
      </p:sp>
    </p:spTree>
    <p:extLst>
      <p:ext uri="{BB962C8B-B14F-4D97-AF65-F5344CB8AC3E}">
        <p14:creationId xmlns:p14="http://schemas.microsoft.com/office/powerpoint/2010/main" val="343435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27000">
        <p14:conveyor dir="l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pic>
        <p:nvPicPr>
          <p:cNvPr id="2050" name="Imagem 0" descr="Poetas Jundiaienses 1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2061"/>
          <a:stretch>
            <a:fillRect/>
          </a:stretch>
        </p:blipFill>
        <p:spPr bwMode="auto">
          <a:xfrm>
            <a:off x="300083" y="454334"/>
            <a:ext cx="4506918" cy="3832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WordArt 3"/>
          <p:cNvSpPr>
            <a:spLocks noChangeArrowheads="1" noChangeShapeType="1" noTextEdit="1"/>
          </p:cNvSpPr>
          <p:nvPr/>
        </p:nvSpPr>
        <p:spPr bwMode="auto">
          <a:xfrm>
            <a:off x="300083" y="4287178"/>
            <a:ext cx="6192838" cy="6064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it-IT" sz="24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943634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Oswaldo Antonio Begiato e Antonio Vendramini Neto</a:t>
            </a:r>
            <a:endParaRPr lang="pt-BR" sz="2400" kern="10" spc="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943634"/>
                  </a:gs>
                  <a:gs pos="100000">
                    <a:srgbClr val="FF9999"/>
                  </a:gs>
                </a:gsLst>
                <a:lin ang="5400000" scaled="1"/>
              </a:gra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680857" y="146071"/>
            <a:ext cx="4572000" cy="16466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pt-BR" sz="4800" dirty="0">
                <a:solidFill>
                  <a:srgbClr val="800000"/>
                </a:solidFill>
                <a:latin typeface="Constantia" panose="02030602050306030303" pitchFamily="18" charset="0"/>
                <a:ea typeface="Times New Roman" panose="02020603050405020304" pitchFamily="18" charset="0"/>
              </a:rPr>
              <a:t>Praça da Matriz</a:t>
            </a:r>
            <a:endParaRPr lang="pt-BR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4800" dirty="0">
                <a:solidFill>
                  <a:srgbClr val="800000"/>
                </a:solidFill>
                <a:latin typeface="Constantia" panose="02030602050306030303" pitchFamily="18" charset="0"/>
                <a:ea typeface="Times New Roman" panose="02020603050405020304" pitchFamily="18" charset="0"/>
              </a:rPr>
              <a:t> </a:t>
            </a:r>
            <a:endParaRPr lang="pt-BR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Bisel 5"/>
          <p:cNvSpPr/>
          <p:nvPr/>
        </p:nvSpPr>
        <p:spPr>
          <a:xfrm>
            <a:off x="4985657" y="969373"/>
            <a:ext cx="3962400" cy="3268275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pt-BR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Senhora de uma paisagem de </a:t>
            </a:r>
            <a:r>
              <a:rPr lang="pt-BR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outrora.</a:t>
            </a:r>
            <a:endParaRPr lang="pt-B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Personagens </a:t>
            </a:r>
            <a:r>
              <a:rPr lang="pt-BR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soltos.</a:t>
            </a:r>
            <a:endParaRPr lang="pt-B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Visão perdida no tempo</a:t>
            </a:r>
            <a:endParaRPr lang="pt-B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velhos </a:t>
            </a:r>
            <a:r>
              <a:rPr lang="pt-BR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bancos de </a:t>
            </a:r>
            <a:r>
              <a:rPr lang="pt-BR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cimento.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419820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9000">
        <p:sndAc>
          <p:stSnd loop="1">
            <p:snd r:embed="rId2" name="Ernesto Cortazar - Honey.wav"/>
          </p:stSnd>
        </p:sndAc>
      </p:transition>
    </mc:Choice>
    <mc:Fallback xmlns="">
      <p:transition spd="slow" advClick="0" advTm="29000">
        <p:sndAc>
          <p:stSnd loop="1">
            <p:snd r:embed="rId4" name="Ernesto Cortazar - Hone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9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6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pic>
        <p:nvPicPr>
          <p:cNvPr id="2050" name="Imagem 0" descr="Poetas Jundiaienses 1.pn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2061"/>
          <a:stretch>
            <a:fillRect/>
          </a:stretch>
        </p:blipFill>
        <p:spPr bwMode="auto">
          <a:xfrm>
            <a:off x="85969" y="454334"/>
            <a:ext cx="4797544" cy="4461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Bisel 4"/>
          <p:cNvSpPr/>
          <p:nvPr/>
        </p:nvSpPr>
        <p:spPr>
          <a:xfrm>
            <a:off x="4587631" y="632153"/>
            <a:ext cx="4430221" cy="408834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pt-BR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3600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Emudecidos </a:t>
            </a:r>
            <a:r>
              <a:rPr lang="pt-BR" sz="3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 </a:t>
            </a:r>
            <a:r>
              <a:rPr lang="pt-BR" sz="3600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enegrecidos.</a:t>
            </a:r>
            <a:endParaRPr lang="pt-BR" sz="2000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3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Inertes </a:t>
            </a:r>
            <a:r>
              <a:rPr lang="pt-BR" sz="3600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como</a:t>
            </a:r>
          </a:p>
          <a:p>
            <a:pPr algn="ctr">
              <a:spcAft>
                <a:spcPts val="600"/>
              </a:spcAft>
            </a:pPr>
            <a:r>
              <a:rPr lang="pt-BR" sz="3600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sentinelas.</a:t>
            </a:r>
            <a:endParaRPr lang="pt-BR" sz="2000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pt-BR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49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pic>
        <p:nvPicPr>
          <p:cNvPr id="2050" name="Imagem 0" descr="Poetas Jundiaienses 1.pn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2061"/>
          <a:stretch>
            <a:fillRect/>
          </a:stretch>
        </p:blipFill>
        <p:spPr bwMode="auto">
          <a:xfrm>
            <a:off x="0" y="573694"/>
            <a:ext cx="4920342" cy="4365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Bisel 4"/>
          <p:cNvSpPr/>
          <p:nvPr/>
        </p:nvSpPr>
        <p:spPr>
          <a:xfrm>
            <a:off x="4665785" y="369517"/>
            <a:ext cx="4162155" cy="4358791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pt-BR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Gelados </a:t>
            </a:r>
            <a:r>
              <a:rPr lang="pt-BR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pelo frio da </a:t>
            </a:r>
            <a:r>
              <a:rPr lang="pt-BR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manhã.</a:t>
            </a:r>
            <a:endParaRPr lang="pt-BR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Na espreita de algum </a:t>
            </a:r>
            <a:r>
              <a:rPr lang="pt-BR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pensador.</a:t>
            </a:r>
            <a:endParaRPr lang="pt-BR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Distraído na imensidão do </a:t>
            </a:r>
            <a:r>
              <a:rPr lang="pt-BR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dia.</a:t>
            </a:r>
            <a:endParaRPr lang="pt-BR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pt-BR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pt-BR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52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6000"/>
    </mc:Choice>
    <mc:Fallback xmlns=""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pic>
        <p:nvPicPr>
          <p:cNvPr id="2050" name="Imagem 0" descr="Poetas Jundiaienses 1.pn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2061"/>
          <a:stretch>
            <a:fillRect/>
          </a:stretch>
        </p:blipFill>
        <p:spPr bwMode="auto">
          <a:xfrm>
            <a:off x="0" y="554491"/>
            <a:ext cx="4671366" cy="4589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Bisel 4"/>
          <p:cNvSpPr/>
          <p:nvPr/>
        </p:nvSpPr>
        <p:spPr>
          <a:xfrm>
            <a:off x="4454769" y="390769"/>
            <a:ext cx="4595445" cy="450166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pt-BR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Fantasias acontecidas.</a:t>
            </a:r>
            <a:endParaRPr lang="pt-BR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Lembranças 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perdidas.</a:t>
            </a:r>
            <a:endParaRPr lang="pt-BR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No tempo e na 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memória.</a:t>
            </a:r>
            <a:endParaRPr lang="pt-BR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Na história de muitas 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vidas.</a:t>
            </a:r>
            <a:endParaRPr lang="pt-BR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pt-BR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229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/>
    </mc:Choice>
    <mc:Fallback xmlns="">
      <p:transition spd="slow"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pic>
        <p:nvPicPr>
          <p:cNvPr id="2050" name="Imagem 0" descr="Poetas Jundiaienses 1.pn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2061"/>
          <a:stretch>
            <a:fillRect/>
          </a:stretch>
        </p:blipFill>
        <p:spPr bwMode="auto">
          <a:xfrm>
            <a:off x="62523" y="547569"/>
            <a:ext cx="4651789" cy="451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Bisel 4"/>
          <p:cNvSpPr/>
          <p:nvPr/>
        </p:nvSpPr>
        <p:spPr>
          <a:xfrm>
            <a:off x="4540738" y="444137"/>
            <a:ext cx="4205642" cy="4440477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pt-BR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 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praça está viva!!!</a:t>
            </a:r>
            <a:endParaRPr lang="pt-BR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Apresenta-se a alma do 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poeta.</a:t>
            </a:r>
            <a:endParaRPr lang="pt-BR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Sem 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espalhafato, declina a sua verve,</a:t>
            </a:r>
            <a:endParaRPr lang="pt-BR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Amigo do peito com muito respeito</a:t>
            </a:r>
            <a:r>
              <a:rPr lang="pt-BR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pt-B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pt-BR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835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/>
    </mc:Choice>
    <mc:Fallback xmlns="">
      <p:transition spd="slow"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79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177508" y="105581"/>
            <a:ext cx="2770676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 </a:t>
            </a:r>
            <a:r>
              <a:rPr lang="pt-BR" b="1" i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Whiter</a:t>
            </a:r>
            <a:r>
              <a:rPr lang="pt-BR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Shade</a:t>
            </a:r>
            <a:r>
              <a:rPr lang="pt-BR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of</a:t>
            </a:r>
            <a:r>
              <a:rPr lang="pt-BR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Pale</a:t>
            </a:r>
            <a:endParaRPr lang="pt-BR" b="1" i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Orquestração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Richard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HONEY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Orquestração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Cortazar</a:t>
            </a:r>
            <a:endParaRPr lang="pt-BR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Moon</a:t>
            </a:r>
            <a:r>
              <a:rPr lang="pt-BR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River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Louis Armstrong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05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3058459" y="3265020"/>
            <a:ext cx="5786478" cy="15465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20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</a:t>
            </a:r>
            <a:r>
              <a:rPr lang="pt-BR" sz="20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4"/>
              </a:rPr>
              <a:t>://vendraminiletras.blogspot.com</a:t>
            </a:r>
            <a:r>
              <a:rPr lang="pt-BR" sz="20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/</a:t>
            </a:r>
            <a:endParaRPr lang="pt-BR" sz="20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1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1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05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10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 </a:t>
            </a:r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ACADÊMICO  </a:t>
            </a:r>
            <a:r>
              <a:rPr lang="pt-BR" sz="10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10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058459" y="2400489"/>
            <a:ext cx="5786478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2800" spc="300" dirty="0" smtClean="0">
                <a:ln>
                  <a:solidFill>
                    <a:srgbClr val="00B0F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Freestyle Script" panose="030804020302050B0404" pitchFamily="66" charset="0"/>
              </a:rPr>
              <a:t>O  UNIVERSO  É  A  MINHA PÁTRIA</a:t>
            </a:r>
            <a:endParaRPr lang="pt-BR" sz="2800" spc="300" dirty="0">
              <a:ln>
                <a:solidFill>
                  <a:srgbClr val="00B0F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Freestyle Script" panose="030804020302050B0404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412" y="190892"/>
            <a:ext cx="2160238" cy="1819529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813" y="216448"/>
            <a:ext cx="2016224" cy="176876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tângulo 4"/>
          <p:cNvSpPr/>
          <p:nvPr/>
        </p:nvSpPr>
        <p:spPr>
          <a:xfrm>
            <a:off x="4805559" y="227699"/>
            <a:ext cx="225173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PRODUÇÃO FORMATAÇÃO</a:t>
            </a:r>
            <a:endParaRPr lang="pt-BR" sz="2000" b="1" i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spc="30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r>
              <a:rPr lang="pt-BR" sz="2000" b="1" i="1" spc="30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 </a:t>
            </a:r>
            <a:endParaRPr lang="pt-BR" sz="1600" b="1" i="1" u="sng" spc="3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3806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80000">
        <p:fade/>
        <p:sndAc>
          <p:stSnd loop="1">
            <p:snd r:embed="rId2" name="Louis Armstrong - Moon river.wav"/>
          </p:stSnd>
        </p:sndAc>
      </p:transition>
    </mc:Choice>
    <mc:Fallback xmlns="">
      <p:transition spd="slow" advClick="0" advTm="180000">
        <p:fade/>
        <p:sndAc>
          <p:stSnd loop="1">
            <p:snd r:embed="rId7" name="Louis Armstrong - Moon riv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25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25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25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125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25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925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325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725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25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250"/>
                            </p:stCondLst>
                            <p:childTnLst>
                              <p:par>
                                <p:cTn id="9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9250"/>
                            </p:stCondLst>
                            <p:childTnLst>
                              <p:par>
                                <p:cTn id="9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3250"/>
                            </p:stCondLst>
                            <p:childTnLst>
                              <p:par>
                                <p:cTn id="10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4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7250"/>
                            </p:stCondLst>
                            <p:childTnLst>
                              <p:par>
                                <p:cTn id="1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4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1250"/>
                            </p:stCondLst>
                            <p:childTnLst>
                              <p:par>
                                <p:cTn id="1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4000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75250"/>
                            </p:stCondLst>
                            <p:childTnLst>
                              <p:par>
                                <p:cTn id="1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4000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9250"/>
                            </p:stCondLst>
                            <p:childTnLst>
                              <p:par>
                                <p:cTn id="128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0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83500"/>
                            </p:stCondLst>
                            <p:childTnLst>
                              <p:par>
                                <p:cTn id="13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ENCONTRO DE POETAS</Template>
  <TotalTime>1</TotalTime>
  <Words>500</Words>
  <Application>Microsoft Office PowerPoint</Application>
  <PresentationFormat>Apresentação na tela (16:9)</PresentationFormat>
  <Paragraphs>73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16</vt:i4>
      </vt:variant>
    </vt:vector>
  </HeadingPairs>
  <TitlesOfParts>
    <vt:vector size="32" baseType="lpstr">
      <vt:lpstr>Aharoni</vt:lpstr>
      <vt:lpstr>Arial</vt:lpstr>
      <vt:lpstr>Arial Black</vt:lpstr>
      <vt:lpstr>Britannic Bold</vt:lpstr>
      <vt:lpstr>Calibri</vt:lpstr>
      <vt:lpstr>Cambria</vt:lpstr>
      <vt:lpstr>Constantia</vt:lpstr>
      <vt:lpstr>Cooper Black</vt:lpstr>
      <vt:lpstr>David</vt:lpstr>
      <vt:lpstr>Freestyle Script</vt:lpstr>
      <vt:lpstr>Maiandra GD</vt:lpstr>
      <vt:lpstr>Times New Roman</vt:lpstr>
      <vt:lpstr>Wingdings 2</vt:lpstr>
      <vt:lpstr>Estrutura padrão</vt:lpstr>
      <vt:lpstr>1_Estrutura padrão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</cp:revision>
  <dcterms:created xsi:type="dcterms:W3CDTF">2020-09-12T17:58:34Z</dcterms:created>
  <dcterms:modified xsi:type="dcterms:W3CDTF">2020-09-12T17:59:42Z</dcterms:modified>
  <cp:contentStatus/>
</cp:coreProperties>
</file>