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theme/theme2.xml" ContentType="application/vnd.openxmlformats-officedocument.theme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  <p:sldMasterId id="2147483678" r:id="rId3"/>
  </p:sldMasterIdLst>
  <p:notesMasterIdLst>
    <p:notesMasterId r:id="rId22"/>
  </p:notesMasterIdLst>
  <p:sldIdLst>
    <p:sldId id="293" r:id="rId4"/>
    <p:sldId id="256" r:id="rId5"/>
    <p:sldId id="257" r:id="rId6"/>
    <p:sldId id="259" r:id="rId7"/>
    <p:sldId id="267" r:id="rId8"/>
    <p:sldId id="268" r:id="rId9"/>
    <p:sldId id="269" r:id="rId10"/>
    <p:sldId id="270" r:id="rId11"/>
    <p:sldId id="273" r:id="rId12"/>
    <p:sldId id="274" r:id="rId13"/>
    <p:sldId id="276" r:id="rId14"/>
    <p:sldId id="280" r:id="rId15"/>
    <p:sldId id="281" r:id="rId16"/>
    <p:sldId id="283" r:id="rId17"/>
    <p:sldId id="286" r:id="rId18"/>
    <p:sldId id="287" r:id="rId19"/>
    <p:sldId id="288" r:id="rId20"/>
    <p:sldId id="294" r:id="rId21"/>
  </p:sldIdLst>
  <p:sldSz cx="9144000" cy="5143500" type="screen16x9"/>
  <p:notesSz cx="6858000" cy="9144000"/>
  <p:defaultTextStyle>
    <a:defPPr>
      <a:defRPr lang="pt-BR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9pPr>
  </p:defaultTextStyle>
  <p:extLst>
    <p:ext uri="{EFAFB233-063F-42B5-8137-9DF3F51BA10A}">
      <p15:sldGuideLst xmlns:p15="http://schemas.microsoft.com/office/powerpoint/2012/main"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107" d="100"/>
          <a:sy n="107" d="100"/>
        </p:scale>
        <p:origin x="682" y="72"/>
      </p:cViewPr>
      <p:guideLst>
        <p:guide orient="horz" pos="162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5.xml"/><Relationship Id="rId13" Type="http://schemas.openxmlformats.org/officeDocument/2006/relationships/slide" Target="slides/slide10.xml"/><Relationship Id="rId18" Type="http://schemas.openxmlformats.org/officeDocument/2006/relationships/slide" Target="slides/slide15.xml"/><Relationship Id="rId26" Type="http://schemas.openxmlformats.org/officeDocument/2006/relationships/tableStyles" Target="tableStyles.xml"/><Relationship Id="rId3" Type="http://schemas.openxmlformats.org/officeDocument/2006/relationships/slideMaster" Target="slideMasters/slideMaster3.xml"/><Relationship Id="rId21" Type="http://schemas.openxmlformats.org/officeDocument/2006/relationships/slide" Target="slides/slide18.xml"/><Relationship Id="rId7" Type="http://schemas.openxmlformats.org/officeDocument/2006/relationships/slide" Target="slides/slide4.xml"/><Relationship Id="rId12" Type="http://schemas.openxmlformats.org/officeDocument/2006/relationships/slide" Target="slides/slide9.xml"/><Relationship Id="rId17" Type="http://schemas.openxmlformats.org/officeDocument/2006/relationships/slide" Target="slides/slide14.xml"/><Relationship Id="rId25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3.xml"/><Relationship Id="rId20" Type="http://schemas.openxmlformats.org/officeDocument/2006/relationships/slide" Target="slides/slide1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24" Type="http://schemas.openxmlformats.org/officeDocument/2006/relationships/viewProps" Target="viewProps.xml"/><Relationship Id="rId5" Type="http://schemas.openxmlformats.org/officeDocument/2006/relationships/slide" Target="slides/slide2.xml"/><Relationship Id="rId15" Type="http://schemas.openxmlformats.org/officeDocument/2006/relationships/slide" Target="slides/slide12.xml"/><Relationship Id="rId23" Type="http://schemas.openxmlformats.org/officeDocument/2006/relationships/presProps" Target="presProps.xml"/><Relationship Id="rId10" Type="http://schemas.openxmlformats.org/officeDocument/2006/relationships/slide" Target="slides/slide7.xml"/><Relationship Id="rId19" Type="http://schemas.openxmlformats.org/officeDocument/2006/relationships/slide" Target="slides/slide16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Relationship Id="rId22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Cabeçalh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E3924D2-90E5-4CD4-9AE0-C8EE47C20960}" type="datetimeFigureOut">
              <a:rPr lang="pt-BR" smtClean="0"/>
              <a:t>16/04/2023</a:t>
            </a:fld>
            <a:endParaRPr lang="pt-BR"/>
          </a:p>
        </p:txBody>
      </p:sp>
      <p:sp>
        <p:nvSpPr>
          <p:cNvPr id="4" name="Espaço Reservado para Imagem de Slide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pt-BR"/>
          </a:p>
        </p:txBody>
      </p:sp>
      <p:sp>
        <p:nvSpPr>
          <p:cNvPr id="5" name="Espaço Reservado para Anotaçõ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pt-BR" smtClean="0"/>
              <a:t>Editar estilos de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6C268A9-CA88-4BB6-8383-9B92BE20680B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09051955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EF15547D-4A85-428E-9547-E49B3CDFCF31}" type="slidenum">
              <a:rPr kumimoji="0" lang="pt-BR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18</a:t>
            </a:fld>
            <a:endParaRPr kumimoji="0" lang="pt-BR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19213270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2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t-BR" smtClean="0"/>
              <a:t>Clique para editar o estilo do subtítulo mestre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3F8BEA5-3541-4955-BEFF-A25C4A75412A}" type="datetimeFigureOut">
              <a:rPr lang="pt-BR"/>
              <a:pPr>
                <a:defRPr/>
              </a:pPr>
              <a:t>16/04/2023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FF1644A-AE6D-48A1-BD99-DB80E6A4B59C}" type="slidenum">
              <a:rPr lang="pt-BR" altLang="pt-BR"/>
              <a:pPr/>
              <a:t>‹nº›</a:t>
            </a:fld>
            <a:endParaRPr lang="pt-BR" altLang="pt-BR"/>
          </a:p>
        </p:txBody>
      </p:sp>
    </p:spTree>
    <p:extLst>
      <p:ext uri="{BB962C8B-B14F-4D97-AF65-F5344CB8AC3E}">
        <p14:creationId xmlns:p14="http://schemas.microsoft.com/office/powerpoint/2010/main" val="2560705773"/>
      </p:ext>
    </p:extLst>
  </p:cSld>
  <p:clrMapOvr>
    <a:masterClrMapping/>
  </p:clrMapOvr>
  <p:transition spd="slow">
    <p:diamond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88C94CD-F827-4270-9BF4-6EB5C612DB46}" type="datetimeFigureOut">
              <a:rPr lang="pt-BR"/>
              <a:pPr>
                <a:defRPr/>
              </a:pPr>
              <a:t>16/04/2023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76127DB-B29D-42B0-B41D-95FDDD2FB1A0}" type="slidenum">
              <a:rPr lang="pt-BR" altLang="pt-BR"/>
              <a:pPr/>
              <a:t>‹nº›</a:t>
            </a:fld>
            <a:endParaRPr lang="pt-BR" altLang="pt-BR"/>
          </a:p>
        </p:txBody>
      </p:sp>
    </p:spTree>
    <p:extLst>
      <p:ext uri="{BB962C8B-B14F-4D97-AF65-F5344CB8AC3E}">
        <p14:creationId xmlns:p14="http://schemas.microsoft.com/office/powerpoint/2010/main" val="1499051374"/>
      </p:ext>
    </p:extLst>
  </p:cSld>
  <p:clrMapOvr>
    <a:masterClrMapping/>
  </p:clrMapOvr>
  <p:transition spd="slow">
    <p:diamond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3A32FDB-0BA5-4A33-89D3-614D4C08D4D9}" type="datetimeFigureOut">
              <a:rPr lang="pt-BR"/>
              <a:pPr>
                <a:defRPr/>
              </a:pPr>
              <a:t>16/04/2023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E62EDDD-FC79-4D62-8C8E-16457AE752B3}" type="slidenum">
              <a:rPr lang="pt-BR" altLang="pt-BR"/>
              <a:pPr/>
              <a:t>‹nº›</a:t>
            </a:fld>
            <a:endParaRPr lang="pt-BR" altLang="pt-BR"/>
          </a:p>
        </p:txBody>
      </p:sp>
    </p:spTree>
    <p:extLst>
      <p:ext uri="{BB962C8B-B14F-4D97-AF65-F5344CB8AC3E}">
        <p14:creationId xmlns:p14="http://schemas.microsoft.com/office/powerpoint/2010/main" val="174116795"/>
      </p:ext>
    </p:extLst>
  </p:cSld>
  <p:clrMapOvr>
    <a:masterClrMapping/>
  </p:clrMapOvr>
  <p:transition spd="slow">
    <p:diamond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457200" y="900113"/>
            <a:ext cx="4038600" cy="254555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648200" y="900113"/>
            <a:ext cx="4038600" cy="254555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E8CC51E-E458-432C-A3CA-D60565D139FD}" type="datetimeFigureOut">
              <a:rPr lang="pt-BR"/>
              <a:pPr>
                <a:defRPr/>
              </a:pPr>
              <a:t>16/04/2023</a:t>
            </a:fld>
            <a:endParaRPr lang="pt-BR"/>
          </a:p>
        </p:txBody>
      </p:sp>
      <p:sp>
        <p:nvSpPr>
          <p:cNvPr id="6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7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F25DAFC-1014-4963-9030-566995B4BD11}" type="slidenum">
              <a:rPr lang="pt-BR" altLang="pt-BR"/>
              <a:pPr/>
              <a:t>‹nº›</a:t>
            </a:fld>
            <a:endParaRPr lang="pt-BR" altLang="pt-BR"/>
          </a:p>
        </p:txBody>
      </p:sp>
    </p:spTree>
    <p:extLst>
      <p:ext uri="{BB962C8B-B14F-4D97-AF65-F5344CB8AC3E}">
        <p14:creationId xmlns:p14="http://schemas.microsoft.com/office/powerpoint/2010/main" val="2275896962"/>
      </p:ext>
    </p:extLst>
  </p:cSld>
  <p:clrMapOvr>
    <a:masterClrMapping/>
  </p:clrMapOvr>
  <p:transition spd="slow">
    <p:diamond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</p:spPr>
        <p:txBody>
          <a:bodyPr/>
          <a:lstStyle>
            <a:lvl1pPr>
              <a:defRPr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7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EE12253-066D-42CF-B323-E8D181CD6E84}" type="datetimeFigureOut">
              <a:rPr lang="pt-BR"/>
              <a:pPr>
                <a:defRPr/>
              </a:pPr>
              <a:t>16/04/2023</a:t>
            </a:fld>
            <a:endParaRPr lang="pt-BR"/>
          </a:p>
        </p:txBody>
      </p:sp>
      <p:sp>
        <p:nvSpPr>
          <p:cNvPr id="8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9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B5D7F2C-9AAF-4480-80FC-3889F1A87558}" type="slidenum">
              <a:rPr lang="pt-BR" altLang="pt-BR"/>
              <a:pPr/>
              <a:t>‹nº›</a:t>
            </a:fld>
            <a:endParaRPr lang="pt-BR" altLang="pt-BR"/>
          </a:p>
        </p:txBody>
      </p:sp>
    </p:spTree>
    <p:extLst>
      <p:ext uri="{BB962C8B-B14F-4D97-AF65-F5344CB8AC3E}">
        <p14:creationId xmlns:p14="http://schemas.microsoft.com/office/powerpoint/2010/main" val="509611824"/>
      </p:ext>
    </p:extLst>
  </p:cSld>
  <p:clrMapOvr>
    <a:masterClrMapping/>
  </p:clrMapOvr>
  <p:transition spd="slow">
    <p:diamond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F1D07AF-272F-4606-931F-70D5AF4BA4A4}" type="datetimeFigureOut">
              <a:rPr lang="pt-BR"/>
              <a:pPr>
                <a:defRPr/>
              </a:pPr>
              <a:t>16/04/2023</a:t>
            </a:fld>
            <a:endParaRPr lang="pt-BR"/>
          </a:p>
        </p:txBody>
      </p:sp>
      <p:sp>
        <p:nvSpPr>
          <p:cNvPr id="4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5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6F25FC1-7281-4C2F-86C9-F23ACB33A8F8}" type="slidenum">
              <a:rPr lang="pt-BR" altLang="pt-BR"/>
              <a:pPr/>
              <a:t>‹nº›</a:t>
            </a:fld>
            <a:endParaRPr lang="pt-BR" altLang="pt-BR"/>
          </a:p>
        </p:txBody>
      </p:sp>
    </p:spTree>
    <p:extLst>
      <p:ext uri="{BB962C8B-B14F-4D97-AF65-F5344CB8AC3E}">
        <p14:creationId xmlns:p14="http://schemas.microsoft.com/office/powerpoint/2010/main" val="3512745772"/>
      </p:ext>
    </p:extLst>
  </p:cSld>
  <p:clrMapOvr>
    <a:masterClrMapping/>
  </p:clrMapOvr>
  <p:transition spd="slow">
    <p:diamond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BC81601-3975-445F-A0A0-E4BB17E882C4}" type="datetimeFigureOut">
              <a:rPr lang="pt-BR"/>
              <a:pPr>
                <a:defRPr/>
              </a:pPr>
              <a:t>16/04/2023</a:t>
            </a:fld>
            <a:endParaRPr lang="pt-BR"/>
          </a:p>
        </p:txBody>
      </p:sp>
      <p:sp>
        <p:nvSpPr>
          <p:cNvPr id="3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4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EE30D0E-67EE-40F0-947B-8CEAAAD3B296}" type="slidenum">
              <a:rPr lang="pt-BR" altLang="pt-BR"/>
              <a:pPr/>
              <a:t>‹nº›</a:t>
            </a:fld>
            <a:endParaRPr lang="pt-BR" altLang="pt-BR"/>
          </a:p>
        </p:txBody>
      </p:sp>
    </p:spTree>
    <p:extLst>
      <p:ext uri="{BB962C8B-B14F-4D97-AF65-F5344CB8AC3E}">
        <p14:creationId xmlns:p14="http://schemas.microsoft.com/office/powerpoint/2010/main" val="1469030424"/>
      </p:ext>
    </p:extLst>
  </p:cSld>
  <p:clrMapOvr>
    <a:masterClrMapping/>
  </p:clrMapOvr>
  <p:transition spd="slow">
    <p:diamond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933CF38-4919-43D6-899F-5B77D1D016A2}" type="datetimeFigureOut">
              <a:rPr lang="pt-BR"/>
              <a:pPr>
                <a:defRPr/>
              </a:pPr>
              <a:t>16/04/2023</a:t>
            </a:fld>
            <a:endParaRPr lang="pt-BR"/>
          </a:p>
        </p:txBody>
      </p:sp>
      <p:sp>
        <p:nvSpPr>
          <p:cNvPr id="6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7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D760759-238A-489C-9247-404682664428}" type="slidenum">
              <a:rPr lang="pt-BR" altLang="pt-BR"/>
              <a:pPr/>
              <a:t>‹nº›</a:t>
            </a:fld>
            <a:endParaRPr lang="pt-BR" altLang="pt-BR"/>
          </a:p>
        </p:txBody>
      </p:sp>
    </p:spTree>
    <p:extLst>
      <p:ext uri="{BB962C8B-B14F-4D97-AF65-F5344CB8AC3E}">
        <p14:creationId xmlns:p14="http://schemas.microsoft.com/office/powerpoint/2010/main" val="1293411935"/>
      </p:ext>
    </p:extLst>
  </p:cSld>
  <p:clrMapOvr>
    <a:masterClrMapping/>
  </p:clrMapOvr>
  <p:transition spd="slow">
    <p:diamond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pt-BR" noProof="0" smtClean="0"/>
              <a:t>Clique no ícone para adicionar uma imagem</a:t>
            </a:r>
            <a:endParaRPr lang="pt-BR" noProof="0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838F5F4-53AD-4ED7-B6CA-A3BF0779B108}" type="datetimeFigureOut">
              <a:rPr lang="pt-BR"/>
              <a:pPr>
                <a:defRPr/>
              </a:pPr>
              <a:t>16/04/2023</a:t>
            </a:fld>
            <a:endParaRPr lang="pt-BR"/>
          </a:p>
        </p:txBody>
      </p:sp>
      <p:sp>
        <p:nvSpPr>
          <p:cNvPr id="6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7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36DCE9C-3E8A-4993-801F-4F518A1E141D}" type="slidenum">
              <a:rPr lang="pt-BR" altLang="pt-BR"/>
              <a:pPr/>
              <a:t>‹nº›</a:t>
            </a:fld>
            <a:endParaRPr lang="pt-BR" altLang="pt-BR"/>
          </a:p>
        </p:txBody>
      </p:sp>
    </p:spTree>
    <p:extLst>
      <p:ext uri="{BB962C8B-B14F-4D97-AF65-F5344CB8AC3E}">
        <p14:creationId xmlns:p14="http://schemas.microsoft.com/office/powerpoint/2010/main" val="987177891"/>
      </p:ext>
    </p:extLst>
  </p:cSld>
  <p:clrMapOvr>
    <a:masterClrMapping/>
  </p:clrMapOvr>
  <p:transition spd="slow">
    <p:diamond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C089B26-124C-461D-B000-E67206EE0DCB}" type="datetimeFigureOut">
              <a:rPr lang="pt-BR"/>
              <a:pPr>
                <a:defRPr/>
              </a:pPr>
              <a:t>16/04/2023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698441E-1D76-4B2C-A664-27D3080DF873}" type="slidenum">
              <a:rPr lang="pt-BR" altLang="pt-BR"/>
              <a:pPr/>
              <a:t>‹nº›</a:t>
            </a:fld>
            <a:endParaRPr lang="pt-BR" altLang="pt-BR"/>
          </a:p>
        </p:txBody>
      </p:sp>
    </p:spTree>
    <p:extLst>
      <p:ext uri="{BB962C8B-B14F-4D97-AF65-F5344CB8AC3E}">
        <p14:creationId xmlns:p14="http://schemas.microsoft.com/office/powerpoint/2010/main" val="1996746829"/>
      </p:ext>
    </p:extLst>
  </p:cSld>
  <p:clrMapOvr>
    <a:masterClrMapping/>
  </p:clrMapOvr>
  <p:transition spd="slow">
    <p:diamond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629400" y="154781"/>
            <a:ext cx="2057400" cy="3290888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457200" y="154781"/>
            <a:ext cx="6019800" cy="3290888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C78F4D6-C2CA-4A99-AA97-E5C86BD769A3}" type="datetimeFigureOut">
              <a:rPr lang="pt-BR"/>
              <a:pPr>
                <a:defRPr/>
              </a:pPr>
              <a:t>16/04/2023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2D9CCBB-F9F2-438D-836B-5062EDA5BF6F}" type="slidenum">
              <a:rPr lang="pt-BR" altLang="pt-BR"/>
              <a:pPr/>
              <a:t>‹nº›</a:t>
            </a:fld>
            <a:endParaRPr lang="pt-BR" altLang="pt-BR"/>
          </a:p>
        </p:txBody>
      </p:sp>
    </p:spTree>
    <p:extLst>
      <p:ext uri="{BB962C8B-B14F-4D97-AF65-F5344CB8AC3E}">
        <p14:creationId xmlns:p14="http://schemas.microsoft.com/office/powerpoint/2010/main" val="3128137435"/>
      </p:ext>
    </p:extLst>
  </p:cSld>
  <p:clrMapOvr>
    <a:masterClrMapping/>
  </p:clrMapOvr>
  <p:transition spd="slow">
    <p:diamond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1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281362"/>
            <a:ext cx="9144000" cy="1862138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28700" y="1352554"/>
            <a:ext cx="7086600" cy="1368822"/>
          </a:xfrm>
        </p:spPr>
        <p:txBody>
          <a:bodyPr anchor="b">
            <a:normAutofit/>
          </a:bodyPr>
          <a:lstStyle>
            <a:lvl1pPr algn="l">
              <a:defRPr sz="45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028700" y="2724151"/>
            <a:ext cx="7086600" cy="514350"/>
          </a:xfrm>
        </p:spPr>
        <p:txBody>
          <a:bodyPr>
            <a:normAutofit/>
          </a:bodyPr>
          <a:lstStyle>
            <a:lvl1pPr marL="0" indent="0" algn="l">
              <a:buNone/>
              <a:defRPr sz="15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pt-BR" smtClean="0"/>
              <a:t>Clique para editar o estilo do subtítulo Mestre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5932171" y="3235746"/>
            <a:ext cx="2183130" cy="280982"/>
          </a:xfrm>
        </p:spPr>
        <p:txBody>
          <a:bodyPr/>
          <a:lstStyle/>
          <a:p>
            <a:pPr defTabSz="685800"/>
            <a:endParaRPr lang="en-US" altLang="pt-BR">
              <a:solidFill>
                <a:prstClr val="white">
                  <a:tint val="75000"/>
                </a:prstClr>
              </a:solidFill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028700" y="3242884"/>
            <a:ext cx="4800600" cy="273844"/>
          </a:xfrm>
        </p:spPr>
        <p:txBody>
          <a:bodyPr/>
          <a:lstStyle/>
          <a:p>
            <a:pPr defTabSz="685800"/>
            <a:endParaRPr lang="en-US" altLang="pt-BR">
              <a:solidFill>
                <a:prstClr val="white">
                  <a:tint val="75000"/>
                </a:prstClr>
              </a:solidFill>
              <a:cs typeface="+mn-cs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057900" y="1073150"/>
            <a:ext cx="2057400" cy="273844"/>
          </a:xfrm>
        </p:spPr>
        <p:txBody>
          <a:bodyPr/>
          <a:lstStyle/>
          <a:p>
            <a:pPr defTabSz="685800"/>
            <a:fld id="{E2103EA6-DDB1-4A75-89A9-054E40214564}" type="slidenum">
              <a:rPr lang="en-US" altLang="pt-BR" smtClean="0">
                <a:solidFill>
                  <a:prstClr val="white">
                    <a:tint val="75000"/>
                  </a:prstClr>
                </a:solidFill>
                <a:cs typeface="+mn-cs"/>
              </a:rPr>
              <a:pPr defTabSz="685800"/>
              <a:t>‹nº›</a:t>
            </a:fld>
            <a:endParaRPr lang="en-US" altLang="pt-BR">
              <a:solidFill>
                <a:prstClr val="white">
                  <a:tint val="75000"/>
                </a:prstClr>
              </a:solidFill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51341633"/>
      </p:ext>
    </p:extLst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Editar estilos de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685800"/>
            <a:endParaRPr lang="en-US" altLang="pt-BR">
              <a:solidFill>
                <a:prstClr val="white">
                  <a:tint val="75000"/>
                </a:prstClr>
              </a:solidFill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685800"/>
            <a:endParaRPr lang="en-US" altLang="pt-BR">
              <a:solidFill>
                <a:prstClr val="white">
                  <a:tint val="75000"/>
                </a:prstClr>
              </a:solidFill>
              <a:cs typeface="+mn-cs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685800"/>
            <a:fld id="{C5C92949-5D72-41EA-85BD-C1E7C399D589}" type="slidenum">
              <a:rPr lang="en-US" altLang="pt-BR" smtClean="0">
                <a:solidFill>
                  <a:prstClr val="white">
                    <a:tint val="75000"/>
                  </a:prstClr>
                </a:solidFill>
                <a:cs typeface="+mn-cs"/>
              </a:rPr>
              <a:pPr defTabSz="685800"/>
              <a:t>‹nº›</a:t>
            </a:fld>
            <a:endParaRPr lang="en-US" altLang="pt-BR">
              <a:solidFill>
                <a:prstClr val="white">
                  <a:tint val="75000"/>
                </a:prstClr>
              </a:solidFill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776627000"/>
      </p:ext>
    </p:extLst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1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281362"/>
            <a:ext cx="9144000" cy="1862138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14351" y="565150"/>
            <a:ext cx="8115299" cy="2101451"/>
          </a:xfrm>
        </p:spPr>
        <p:txBody>
          <a:bodyPr anchor="b">
            <a:normAutofit/>
          </a:bodyPr>
          <a:lstStyle>
            <a:lvl1pPr algn="r">
              <a:defRPr sz="30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68350" y="2731294"/>
            <a:ext cx="7867650" cy="716756"/>
          </a:xfrm>
        </p:spPr>
        <p:txBody>
          <a:bodyPr>
            <a:normAutofit/>
          </a:bodyPr>
          <a:lstStyle>
            <a:lvl1pPr marL="0" indent="0" algn="r">
              <a:buNone/>
              <a:defRPr sz="165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Editar estilos de texto Mestre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5860839" y="285750"/>
            <a:ext cx="2183130" cy="273844"/>
          </a:xfrm>
        </p:spPr>
        <p:txBody>
          <a:bodyPr/>
          <a:lstStyle>
            <a:lvl1pPr algn="r">
              <a:defRPr/>
            </a:lvl1pPr>
          </a:lstStyle>
          <a:p>
            <a:pPr defTabSz="685800"/>
            <a:endParaRPr lang="en-US" altLang="pt-BR">
              <a:solidFill>
                <a:prstClr val="white">
                  <a:tint val="75000"/>
                </a:prstClr>
              </a:solidFill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514350" y="285751"/>
            <a:ext cx="5243619" cy="273049"/>
          </a:xfrm>
        </p:spPr>
        <p:txBody>
          <a:bodyPr/>
          <a:lstStyle/>
          <a:p>
            <a:pPr defTabSz="685800"/>
            <a:endParaRPr lang="en-US" altLang="pt-BR">
              <a:solidFill>
                <a:prstClr val="white">
                  <a:tint val="75000"/>
                </a:prstClr>
              </a:solidFill>
              <a:cs typeface="+mn-cs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146839" y="285750"/>
            <a:ext cx="482811" cy="273844"/>
          </a:xfrm>
        </p:spPr>
        <p:txBody>
          <a:bodyPr/>
          <a:lstStyle/>
          <a:p>
            <a:pPr defTabSz="685800"/>
            <a:fld id="{39F1ED91-447C-4781-927A-0CD004795D5E}" type="slidenum">
              <a:rPr lang="en-US" altLang="pt-BR" smtClean="0">
                <a:solidFill>
                  <a:prstClr val="white">
                    <a:tint val="75000"/>
                  </a:prstClr>
                </a:solidFill>
                <a:cs typeface="+mn-cs"/>
              </a:rPr>
              <a:pPr defTabSz="685800"/>
              <a:t>‹nº›</a:t>
            </a:fld>
            <a:endParaRPr lang="en-US" altLang="pt-BR">
              <a:solidFill>
                <a:prstClr val="white">
                  <a:tint val="75000"/>
                </a:prstClr>
              </a:solidFill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233697097"/>
      </p:ext>
    </p:extLst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514350" y="1645920"/>
            <a:ext cx="4000500" cy="3018094"/>
          </a:xfrm>
        </p:spPr>
        <p:txBody>
          <a:bodyPr/>
          <a:lstStyle/>
          <a:p>
            <a:pPr lvl="0"/>
            <a:r>
              <a:rPr lang="pt-BR" smtClean="0"/>
              <a:t>Editar estilos de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645920"/>
            <a:ext cx="4000500" cy="3018094"/>
          </a:xfrm>
        </p:spPr>
        <p:txBody>
          <a:bodyPr/>
          <a:lstStyle/>
          <a:p>
            <a:pPr lvl="0"/>
            <a:r>
              <a:rPr lang="pt-BR" smtClean="0"/>
              <a:t>Editar estilos de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685800"/>
            <a:endParaRPr lang="en-US" altLang="pt-BR">
              <a:solidFill>
                <a:prstClr val="white">
                  <a:tint val="75000"/>
                </a:prstClr>
              </a:solidFill>
              <a:cs typeface="+mn-cs"/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685800"/>
            <a:endParaRPr lang="en-US" altLang="pt-BR">
              <a:solidFill>
                <a:prstClr val="white">
                  <a:tint val="75000"/>
                </a:prstClr>
              </a:solidFill>
              <a:cs typeface="+mn-cs"/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685800"/>
            <a:fld id="{DD0FA1BC-2276-4293-8A07-9770F4366868}" type="slidenum">
              <a:rPr lang="en-US" altLang="pt-BR" smtClean="0">
                <a:solidFill>
                  <a:prstClr val="white">
                    <a:tint val="75000"/>
                  </a:prstClr>
                </a:solidFill>
                <a:cs typeface="+mn-cs"/>
              </a:rPr>
              <a:pPr defTabSz="685800"/>
              <a:t>‹nº›</a:t>
            </a:fld>
            <a:endParaRPr lang="en-US" altLang="pt-BR">
              <a:solidFill>
                <a:prstClr val="white">
                  <a:tint val="75000"/>
                </a:prstClr>
              </a:solidFill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282154405"/>
      </p:ext>
    </p:extLst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171700" y="571500"/>
            <a:ext cx="6457950" cy="971550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807" y="1637852"/>
            <a:ext cx="3809993" cy="617934"/>
          </a:xfrm>
        </p:spPr>
        <p:txBody>
          <a:bodyPr anchor="b">
            <a:normAutofit/>
          </a:bodyPr>
          <a:lstStyle>
            <a:lvl1pPr marL="0" indent="0">
              <a:buNone/>
              <a:defRPr sz="2100" b="0">
                <a:solidFill>
                  <a:schemeClr val="tx1"/>
                </a:solidFill>
              </a:defRPr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 smtClean="0"/>
              <a:t>Editar estilos de texto Mestre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14351" y="2349500"/>
            <a:ext cx="3983831" cy="2314514"/>
          </a:xfrm>
        </p:spPr>
        <p:txBody>
          <a:bodyPr/>
          <a:lstStyle/>
          <a:p>
            <a:pPr lvl="0"/>
            <a:r>
              <a:rPr lang="pt-BR" smtClean="0"/>
              <a:t>Editar estilos de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800600" y="1637852"/>
            <a:ext cx="3829050" cy="617934"/>
          </a:xfrm>
        </p:spPr>
        <p:txBody>
          <a:bodyPr anchor="b">
            <a:normAutofit/>
          </a:bodyPr>
          <a:lstStyle>
            <a:lvl1pPr marL="0" indent="0">
              <a:buNone/>
              <a:defRPr sz="2100" b="0">
                <a:solidFill>
                  <a:schemeClr val="tx1"/>
                </a:solidFill>
              </a:defRPr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 smtClean="0"/>
              <a:t>Editar estilos de texto Mestre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349500"/>
            <a:ext cx="4000500" cy="2314514"/>
          </a:xfrm>
        </p:spPr>
        <p:txBody>
          <a:bodyPr/>
          <a:lstStyle/>
          <a:p>
            <a:pPr lvl="0"/>
            <a:r>
              <a:rPr lang="pt-BR" smtClean="0"/>
              <a:t>Editar estilos de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685800"/>
            <a:endParaRPr lang="en-US" altLang="pt-BR">
              <a:solidFill>
                <a:prstClr val="white">
                  <a:tint val="75000"/>
                </a:prstClr>
              </a:solidFill>
              <a:cs typeface="+mn-cs"/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685800"/>
            <a:endParaRPr lang="en-US" altLang="pt-BR">
              <a:solidFill>
                <a:prstClr val="white">
                  <a:tint val="75000"/>
                </a:prstClr>
              </a:solidFill>
              <a:cs typeface="+mn-cs"/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685800"/>
            <a:fld id="{C499CB96-31B9-491D-8E78-1AFEE1995CB1}" type="slidenum">
              <a:rPr lang="en-US" altLang="pt-BR" smtClean="0">
                <a:solidFill>
                  <a:prstClr val="white">
                    <a:tint val="75000"/>
                  </a:prstClr>
                </a:solidFill>
                <a:cs typeface="+mn-cs"/>
              </a:rPr>
              <a:pPr defTabSz="685800"/>
              <a:t>‹nº›</a:t>
            </a:fld>
            <a:endParaRPr lang="en-US" altLang="pt-BR">
              <a:solidFill>
                <a:prstClr val="white">
                  <a:tint val="75000"/>
                </a:prstClr>
              </a:solidFill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876418582"/>
      </p:ext>
    </p:extLst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685800"/>
            <a:endParaRPr lang="en-US" altLang="pt-BR">
              <a:solidFill>
                <a:prstClr val="white">
                  <a:tint val="75000"/>
                </a:prstClr>
              </a:solidFill>
              <a:cs typeface="+mn-cs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685800"/>
            <a:endParaRPr lang="en-US" altLang="pt-BR">
              <a:solidFill>
                <a:prstClr val="white">
                  <a:tint val="75000"/>
                </a:prstClr>
              </a:solidFill>
              <a:cs typeface="+mn-cs"/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685800"/>
            <a:fld id="{A74AA2E7-1A47-4F31-9F00-6095B5E81429}" type="slidenum">
              <a:rPr lang="en-US" altLang="pt-BR" smtClean="0">
                <a:solidFill>
                  <a:prstClr val="white">
                    <a:tint val="75000"/>
                  </a:prstClr>
                </a:solidFill>
                <a:cs typeface="+mn-cs"/>
              </a:rPr>
              <a:pPr defTabSz="685800"/>
              <a:t>‹nº›</a:t>
            </a:fld>
            <a:endParaRPr lang="en-US" altLang="pt-BR">
              <a:solidFill>
                <a:prstClr val="white">
                  <a:tint val="75000"/>
                </a:prstClr>
              </a:solidFill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377856778"/>
      </p:ext>
    </p:extLst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685800"/>
            <a:endParaRPr lang="en-US" altLang="pt-BR">
              <a:solidFill>
                <a:prstClr val="white">
                  <a:tint val="75000"/>
                </a:prstClr>
              </a:solidFill>
              <a:cs typeface="+mn-cs"/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685800"/>
            <a:endParaRPr lang="en-US" altLang="pt-BR">
              <a:solidFill>
                <a:prstClr val="white">
                  <a:tint val="75000"/>
                </a:prstClr>
              </a:solidFill>
              <a:cs typeface="+mn-cs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685800"/>
            <a:fld id="{3F58F574-23ED-4A7D-BAAF-53B26E08DCB5}" type="slidenum">
              <a:rPr lang="en-US" altLang="pt-BR" smtClean="0">
                <a:solidFill>
                  <a:prstClr val="white">
                    <a:tint val="75000"/>
                  </a:prstClr>
                </a:solidFill>
                <a:cs typeface="+mn-cs"/>
              </a:rPr>
              <a:pPr defTabSz="685800"/>
              <a:t>‹nº›</a:t>
            </a:fld>
            <a:endParaRPr lang="en-US" altLang="pt-BR">
              <a:solidFill>
                <a:prstClr val="white">
                  <a:tint val="75000"/>
                </a:prstClr>
              </a:solidFill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50539510"/>
      </p:ext>
    </p:extLst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14350" y="1143000"/>
            <a:ext cx="3086100" cy="1200150"/>
          </a:xfrm>
        </p:spPr>
        <p:txBody>
          <a:bodyPr anchor="b"/>
          <a:lstStyle>
            <a:lvl1pPr algn="l">
              <a:defRPr sz="24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746686" y="560070"/>
            <a:ext cx="4882964" cy="4103944"/>
          </a:xfrm>
        </p:spPr>
        <p:txBody>
          <a:bodyPr anchor="ctr"/>
          <a:lstStyle/>
          <a:p>
            <a:pPr lvl="0"/>
            <a:r>
              <a:rPr lang="pt-BR" smtClean="0"/>
              <a:t>Editar estilos de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14350" y="2343150"/>
            <a:ext cx="3086100" cy="2320864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 smtClean="0"/>
              <a:t>Editar estilos de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685800"/>
            <a:endParaRPr lang="en-US" altLang="pt-BR">
              <a:solidFill>
                <a:prstClr val="white">
                  <a:tint val="75000"/>
                </a:prstClr>
              </a:solidFill>
              <a:cs typeface="+mn-cs"/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685800"/>
            <a:endParaRPr lang="en-US" altLang="pt-BR">
              <a:solidFill>
                <a:prstClr val="white">
                  <a:tint val="75000"/>
                </a:prstClr>
              </a:solidFill>
              <a:cs typeface="+mn-cs"/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685800"/>
            <a:fld id="{5E082957-0414-4790-87E5-12118B8F2032}" type="slidenum">
              <a:rPr lang="en-US" altLang="pt-BR" smtClean="0">
                <a:solidFill>
                  <a:prstClr val="white">
                    <a:tint val="75000"/>
                  </a:prstClr>
                </a:solidFill>
                <a:cs typeface="+mn-cs"/>
              </a:rPr>
              <a:pPr defTabSz="685800"/>
              <a:t>‹nº›</a:t>
            </a:fld>
            <a:endParaRPr lang="en-US" altLang="pt-BR">
              <a:solidFill>
                <a:prstClr val="white">
                  <a:tint val="75000"/>
                </a:prstClr>
              </a:solidFill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33943594"/>
      </p:ext>
    </p:extLst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14350" y="1143000"/>
            <a:ext cx="5154930" cy="1200150"/>
          </a:xfrm>
        </p:spPr>
        <p:txBody>
          <a:bodyPr anchor="b"/>
          <a:lstStyle>
            <a:lvl1pPr algn="l">
              <a:defRPr sz="24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895928" y="563431"/>
            <a:ext cx="2733722" cy="4100582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pt-BR" smtClean="0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14350" y="2343150"/>
            <a:ext cx="5154930" cy="2320864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 smtClean="0"/>
              <a:t>Editar estilos de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685800"/>
            <a:endParaRPr lang="en-US" altLang="pt-BR">
              <a:solidFill>
                <a:prstClr val="white">
                  <a:tint val="75000"/>
                </a:prstClr>
              </a:solidFill>
              <a:cs typeface="+mn-cs"/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685800"/>
            <a:endParaRPr lang="en-US" altLang="pt-BR">
              <a:solidFill>
                <a:prstClr val="white">
                  <a:tint val="75000"/>
                </a:prstClr>
              </a:solidFill>
              <a:cs typeface="+mn-cs"/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685800"/>
            <a:fld id="{8D2A8647-7444-459F-89D4-2BC065A86429}" type="slidenum">
              <a:rPr lang="en-US" altLang="pt-BR" smtClean="0">
                <a:solidFill>
                  <a:prstClr val="white">
                    <a:tint val="75000"/>
                  </a:prstClr>
                </a:solidFill>
                <a:cs typeface="+mn-cs"/>
              </a:rPr>
              <a:pPr defTabSz="685800"/>
              <a:t>‹nº›</a:t>
            </a:fld>
            <a:endParaRPr lang="en-US" altLang="pt-BR">
              <a:solidFill>
                <a:prstClr val="white">
                  <a:tint val="75000"/>
                </a:prstClr>
              </a:solidFill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992171367"/>
      </p:ext>
    </p:extLst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Foto Panorâmica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14333" y="3523021"/>
            <a:ext cx="8116526" cy="614516"/>
          </a:xfrm>
        </p:spPr>
        <p:txBody>
          <a:bodyPr anchor="b"/>
          <a:lstStyle>
            <a:lvl1pPr algn="l">
              <a:defRPr sz="24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1295" y="706080"/>
            <a:ext cx="8116380" cy="2608621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pt-BR" smtClean="0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14350" y="4137537"/>
            <a:ext cx="8115300" cy="526477"/>
          </a:xfrm>
        </p:spPr>
        <p:txBody>
          <a:bodyPr/>
          <a:lstStyle>
            <a:lvl1pPr marL="0" indent="0" algn="l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 smtClean="0"/>
              <a:t>Editar estilos de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685800"/>
            <a:endParaRPr lang="en-US" altLang="pt-BR">
              <a:solidFill>
                <a:prstClr val="white">
                  <a:tint val="75000"/>
                </a:prstClr>
              </a:solidFill>
              <a:cs typeface="+mn-cs"/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685800"/>
            <a:endParaRPr lang="en-US" altLang="pt-BR">
              <a:solidFill>
                <a:prstClr val="white">
                  <a:tint val="75000"/>
                </a:prstClr>
              </a:solidFill>
              <a:cs typeface="+mn-cs"/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685800"/>
            <a:fld id="{8D812EAE-A82F-4202-9EB2-6B1C40D86366}" type="slidenum">
              <a:rPr lang="en-US" altLang="pt-BR" smtClean="0">
                <a:solidFill>
                  <a:prstClr val="white">
                    <a:tint val="75000"/>
                  </a:prstClr>
                </a:solidFill>
                <a:cs typeface="+mn-cs"/>
              </a:rPr>
              <a:pPr defTabSz="685800"/>
              <a:t>‹nº›</a:t>
            </a:fld>
            <a:endParaRPr lang="en-US" altLang="pt-BR">
              <a:solidFill>
                <a:prstClr val="white">
                  <a:tint val="75000"/>
                </a:prstClr>
              </a:solidFill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93322529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Título e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C1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281362"/>
            <a:ext cx="9144000" cy="1862138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14350" y="565150"/>
            <a:ext cx="8115300" cy="2101850"/>
          </a:xfrm>
        </p:spPr>
        <p:txBody>
          <a:bodyPr anchor="ctr"/>
          <a:lstStyle>
            <a:lvl1pPr algn="l">
              <a:defRPr sz="24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68350" y="2736850"/>
            <a:ext cx="7597887" cy="749300"/>
          </a:xfrm>
        </p:spPr>
        <p:txBody>
          <a:bodyPr anchor="ctr"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 smtClean="0"/>
              <a:t>Editar estilos de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5860839" y="285750"/>
            <a:ext cx="2183130" cy="273844"/>
          </a:xfrm>
        </p:spPr>
        <p:txBody>
          <a:bodyPr/>
          <a:lstStyle>
            <a:lvl1pPr algn="r">
              <a:defRPr/>
            </a:lvl1pPr>
          </a:lstStyle>
          <a:p>
            <a:pPr defTabSz="685800"/>
            <a:endParaRPr lang="en-US" altLang="pt-BR">
              <a:solidFill>
                <a:prstClr val="white">
                  <a:tint val="75000"/>
                </a:prstClr>
              </a:solidFill>
              <a:cs typeface="+mn-cs"/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514350" y="284956"/>
            <a:ext cx="5243619" cy="273844"/>
          </a:xfrm>
        </p:spPr>
        <p:txBody>
          <a:bodyPr/>
          <a:lstStyle/>
          <a:p>
            <a:pPr defTabSz="685800"/>
            <a:endParaRPr lang="en-US" altLang="pt-BR">
              <a:solidFill>
                <a:prstClr val="white">
                  <a:tint val="75000"/>
                </a:prstClr>
              </a:solidFill>
              <a:cs typeface="+mn-cs"/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146839" y="285750"/>
            <a:ext cx="482811" cy="273844"/>
          </a:xfrm>
        </p:spPr>
        <p:txBody>
          <a:bodyPr/>
          <a:lstStyle/>
          <a:p>
            <a:pPr defTabSz="685800"/>
            <a:fld id="{8D812EAE-A82F-4202-9EB2-6B1C40D86366}" type="slidenum">
              <a:rPr lang="en-US" altLang="pt-BR" smtClean="0">
                <a:solidFill>
                  <a:prstClr val="white">
                    <a:tint val="75000"/>
                  </a:prstClr>
                </a:solidFill>
                <a:cs typeface="+mn-cs"/>
              </a:rPr>
              <a:pPr defTabSz="685800"/>
              <a:t>‹nº›</a:t>
            </a:fld>
            <a:endParaRPr lang="en-US" altLang="pt-BR">
              <a:solidFill>
                <a:prstClr val="white">
                  <a:tint val="75000"/>
                </a:prstClr>
              </a:solidFill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107626272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Citaçã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C1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281362"/>
            <a:ext cx="9144000" cy="1862138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68351" y="565150"/>
            <a:ext cx="7613650" cy="1953371"/>
          </a:xfrm>
        </p:spPr>
        <p:txBody>
          <a:bodyPr anchor="ctr"/>
          <a:lstStyle>
            <a:lvl1pPr algn="l">
              <a:defRPr sz="24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977899" y="2524168"/>
            <a:ext cx="7194552" cy="333332"/>
          </a:xfrm>
        </p:spPr>
        <p:txBody>
          <a:bodyPr anchor="t">
            <a:normAutofit/>
          </a:bodyPr>
          <a:lstStyle>
            <a:lvl1pPr marL="0" indent="0">
              <a:buNone/>
              <a:defRPr sz="105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 smtClean="0"/>
              <a:t>Editar estilos de texto Mestre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68351" y="2969897"/>
            <a:ext cx="7613650" cy="509903"/>
          </a:xfrm>
        </p:spPr>
        <p:txBody>
          <a:bodyPr anchor="ctr">
            <a:normAutofit/>
          </a:bodyPr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 smtClean="0"/>
              <a:t>Editar estilos de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5860839" y="285750"/>
            <a:ext cx="2183130" cy="273844"/>
          </a:xfrm>
        </p:spPr>
        <p:txBody>
          <a:bodyPr/>
          <a:lstStyle>
            <a:lvl1pPr algn="r">
              <a:defRPr/>
            </a:lvl1pPr>
          </a:lstStyle>
          <a:p>
            <a:pPr defTabSz="685800"/>
            <a:endParaRPr lang="en-US" altLang="pt-BR">
              <a:solidFill>
                <a:prstClr val="white">
                  <a:tint val="75000"/>
                </a:prstClr>
              </a:solidFill>
              <a:cs typeface="+mn-cs"/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514350" y="284956"/>
            <a:ext cx="5243619" cy="273844"/>
          </a:xfrm>
        </p:spPr>
        <p:txBody>
          <a:bodyPr/>
          <a:lstStyle/>
          <a:p>
            <a:pPr defTabSz="685800"/>
            <a:endParaRPr lang="en-US" altLang="pt-BR">
              <a:solidFill>
                <a:prstClr val="white">
                  <a:tint val="75000"/>
                </a:prstClr>
              </a:solidFill>
              <a:cs typeface="+mn-cs"/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146839" y="285750"/>
            <a:ext cx="482811" cy="273844"/>
          </a:xfrm>
        </p:spPr>
        <p:txBody>
          <a:bodyPr/>
          <a:lstStyle/>
          <a:p>
            <a:pPr defTabSz="685800"/>
            <a:fld id="{8D812EAE-A82F-4202-9EB2-6B1C40D86366}" type="slidenum">
              <a:rPr lang="en-US" altLang="pt-BR" smtClean="0">
                <a:solidFill>
                  <a:prstClr val="white">
                    <a:tint val="75000"/>
                  </a:prstClr>
                </a:solidFill>
                <a:cs typeface="+mn-cs"/>
              </a:rPr>
              <a:pPr defTabSz="685800"/>
              <a:t>‹nº›</a:t>
            </a:fld>
            <a:endParaRPr lang="en-US" altLang="pt-BR">
              <a:solidFill>
                <a:prstClr val="white">
                  <a:tint val="75000"/>
                </a:prstClr>
              </a:solidFill>
              <a:cs typeface="+mn-cs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357188" y="700088"/>
            <a:ext cx="457200" cy="438582"/>
          </a:xfrm>
          <a:prstGeom prst="rect">
            <a:avLst/>
          </a:prstGeom>
        </p:spPr>
        <p:txBody>
          <a:bodyPr vert="horz" lIns="68580" tIns="34290" rIns="68580" bIns="3429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marL="0" marR="0" lvl="0" indent="0" algn="l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6000" b="0" i="0" u="none" strike="noStrike" kern="1200" cap="all" spc="0" normalizeH="0" baseline="0" noProof="0" dirty="0">
                <a:ln w="3175" cmpd="sng"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“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8238173" y="2025968"/>
            <a:ext cx="457200" cy="438582"/>
          </a:xfrm>
          <a:prstGeom prst="rect">
            <a:avLst/>
          </a:prstGeom>
        </p:spPr>
        <p:txBody>
          <a:bodyPr vert="horz" lIns="68580" tIns="34290" rIns="68580" bIns="3429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marL="0" marR="0" lvl="0" indent="0" algn="r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6000" b="0" i="0" u="none" strike="noStrike" kern="1200" cap="all" spc="0" normalizeH="0" baseline="0" noProof="0" dirty="0">
                <a:ln w="3175" cmpd="sng"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4251753744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Cartão de Nom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1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281362"/>
            <a:ext cx="9144000" cy="1862138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68371" y="843526"/>
            <a:ext cx="7609640" cy="1883876"/>
          </a:xfrm>
        </p:spPr>
        <p:txBody>
          <a:bodyPr anchor="b"/>
          <a:lstStyle>
            <a:lvl1pPr algn="l">
              <a:defRPr sz="24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68350" y="2736237"/>
            <a:ext cx="7608491" cy="749914"/>
          </a:xfrm>
        </p:spPr>
        <p:txBody>
          <a:bodyPr anchor="t"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 smtClean="0"/>
              <a:t>Editar estilos de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5860839" y="284163"/>
            <a:ext cx="2183130" cy="273844"/>
          </a:xfrm>
        </p:spPr>
        <p:txBody>
          <a:bodyPr/>
          <a:lstStyle>
            <a:lvl1pPr algn="r">
              <a:defRPr/>
            </a:lvl1pPr>
          </a:lstStyle>
          <a:p>
            <a:pPr defTabSz="685800"/>
            <a:endParaRPr lang="en-US" altLang="pt-BR">
              <a:solidFill>
                <a:prstClr val="white">
                  <a:tint val="75000"/>
                </a:prstClr>
              </a:solidFill>
              <a:cs typeface="+mn-cs"/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514350" y="284163"/>
            <a:ext cx="5243619" cy="273844"/>
          </a:xfrm>
        </p:spPr>
        <p:txBody>
          <a:bodyPr/>
          <a:lstStyle/>
          <a:p>
            <a:pPr defTabSz="685800"/>
            <a:endParaRPr lang="en-US" altLang="pt-BR">
              <a:solidFill>
                <a:prstClr val="white">
                  <a:tint val="75000"/>
                </a:prstClr>
              </a:solidFill>
              <a:cs typeface="+mn-cs"/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146839" y="285750"/>
            <a:ext cx="482811" cy="273844"/>
          </a:xfrm>
        </p:spPr>
        <p:txBody>
          <a:bodyPr/>
          <a:lstStyle/>
          <a:p>
            <a:pPr defTabSz="685800"/>
            <a:fld id="{8D812EAE-A82F-4202-9EB2-6B1C40D86366}" type="slidenum">
              <a:rPr lang="en-US" altLang="pt-BR" smtClean="0">
                <a:solidFill>
                  <a:prstClr val="white">
                    <a:tint val="75000"/>
                  </a:prstClr>
                </a:solidFill>
                <a:cs typeface="+mn-cs"/>
              </a:rPr>
              <a:pPr defTabSz="685800"/>
              <a:t>‹nº›</a:t>
            </a:fld>
            <a:endParaRPr lang="en-US" altLang="pt-BR">
              <a:solidFill>
                <a:prstClr val="white">
                  <a:tint val="75000"/>
                </a:prstClr>
              </a:solidFill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39123902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Coluna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2171701" y="571500"/>
            <a:ext cx="6457949" cy="977900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514350" y="1651560"/>
            <a:ext cx="2592324" cy="462990"/>
          </a:xfrm>
        </p:spPr>
        <p:txBody>
          <a:bodyPr anchor="b">
            <a:noAutofit/>
          </a:bodyPr>
          <a:lstStyle>
            <a:lvl1pPr marL="0" indent="0">
              <a:buNone/>
              <a:defRPr sz="1800" b="0">
                <a:solidFill>
                  <a:schemeClr val="tx1"/>
                </a:solidFill>
              </a:defRPr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 smtClean="0"/>
              <a:t>Editar estilos de texto Mestre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514349" y="2178424"/>
            <a:ext cx="2592324" cy="2485599"/>
          </a:xfrm>
        </p:spPr>
        <p:txBody>
          <a:bodyPr anchor="t">
            <a:normAutofit/>
          </a:bodyPr>
          <a:lstStyle>
            <a:lvl1pPr marL="0" indent="0">
              <a:buNone/>
              <a:defRPr sz="1050"/>
            </a:lvl1pPr>
            <a:lvl2pPr marL="342900" indent="0">
              <a:buNone/>
              <a:defRPr sz="900"/>
            </a:lvl2pPr>
            <a:lvl3pPr marL="685800" indent="0">
              <a:buNone/>
              <a:defRPr sz="750"/>
            </a:lvl3pPr>
            <a:lvl4pPr marL="1028700" indent="0">
              <a:buNone/>
              <a:defRPr sz="675"/>
            </a:lvl4pPr>
            <a:lvl5pPr marL="1371600" indent="0">
              <a:buNone/>
              <a:defRPr sz="675"/>
            </a:lvl5pPr>
            <a:lvl6pPr marL="1714500" indent="0">
              <a:buNone/>
              <a:defRPr sz="675"/>
            </a:lvl6pPr>
            <a:lvl7pPr marL="2057400" indent="0">
              <a:buNone/>
              <a:defRPr sz="675"/>
            </a:lvl7pPr>
            <a:lvl8pPr marL="2400300" indent="0">
              <a:buNone/>
              <a:defRPr sz="675"/>
            </a:lvl8pPr>
            <a:lvl9pPr marL="2743200" indent="0">
              <a:buNone/>
              <a:defRPr sz="675"/>
            </a:lvl9pPr>
          </a:lstStyle>
          <a:p>
            <a:pPr lvl="0"/>
            <a:r>
              <a:rPr lang="pt-BR" smtClean="0"/>
              <a:t>Editar estilos de texto Mestre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276600" y="1650999"/>
            <a:ext cx="2592324" cy="469901"/>
          </a:xfrm>
        </p:spPr>
        <p:txBody>
          <a:bodyPr anchor="b">
            <a:noAutofit/>
          </a:bodyPr>
          <a:lstStyle>
            <a:lvl1pPr marL="0" indent="0">
              <a:buNone/>
              <a:defRPr sz="1800" b="0">
                <a:solidFill>
                  <a:schemeClr val="tx1"/>
                </a:solidFill>
              </a:defRPr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 smtClean="0"/>
              <a:t>Editar estilos de texto Mestre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3275144" y="2178050"/>
            <a:ext cx="2592324" cy="2485964"/>
          </a:xfrm>
        </p:spPr>
        <p:txBody>
          <a:bodyPr anchor="t">
            <a:normAutofit/>
          </a:bodyPr>
          <a:lstStyle>
            <a:lvl1pPr marL="0" indent="0">
              <a:buNone/>
              <a:defRPr sz="1050"/>
            </a:lvl1pPr>
            <a:lvl2pPr marL="342900" indent="0">
              <a:buNone/>
              <a:defRPr sz="900"/>
            </a:lvl2pPr>
            <a:lvl3pPr marL="685800" indent="0">
              <a:buNone/>
              <a:defRPr sz="750"/>
            </a:lvl3pPr>
            <a:lvl4pPr marL="1028700" indent="0">
              <a:buNone/>
              <a:defRPr sz="675"/>
            </a:lvl4pPr>
            <a:lvl5pPr marL="1371600" indent="0">
              <a:buNone/>
              <a:defRPr sz="675"/>
            </a:lvl5pPr>
            <a:lvl6pPr marL="1714500" indent="0">
              <a:buNone/>
              <a:defRPr sz="675"/>
            </a:lvl6pPr>
            <a:lvl7pPr marL="2057400" indent="0">
              <a:buNone/>
              <a:defRPr sz="675"/>
            </a:lvl7pPr>
            <a:lvl8pPr marL="2400300" indent="0">
              <a:buNone/>
              <a:defRPr sz="675"/>
            </a:lvl8pPr>
            <a:lvl9pPr marL="2743200" indent="0">
              <a:buNone/>
              <a:defRPr sz="675"/>
            </a:lvl9pPr>
          </a:lstStyle>
          <a:p>
            <a:pPr lvl="0"/>
            <a:r>
              <a:rPr lang="pt-BR" smtClean="0"/>
              <a:t>Editar estilos de texto Mestre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6038850" y="1644649"/>
            <a:ext cx="2592324" cy="469901"/>
          </a:xfrm>
        </p:spPr>
        <p:txBody>
          <a:bodyPr anchor="b">
            <a:noAutofit/>
          </a:bodyPr>
          <a:lstStyle>
            <a:lvl1pPr marL="0" indent="0">
              <a:buNone/>
              <a:defRPr sz="1800" b="0">
                <a:solidFill>
                  <a:schemeClr val="tx1"/>
                </a:solidFill>
              </a:defRPr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 smtClean="0"/>
              <a:t>Editar estilos de texto Mestre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6038851" y="2178424"/>
            <a:ext cx="2592324" cy="2485599"/>
          </a:xfrm>
        </p:spPr>
        <p:txBody>
          <a:bodyPr anchor="t">
            <a:normAutofit/>
          </a:bodyPr>
          <a:lstStyle>
            <a:lvl1pPr marL="0" indent="0">
              <a:buNone/>
              <a:defRPr sz="1050"/>
            </a:lvl1pPr>
            <a:lvl2pPr marL="342900" indent="0">
              <a:buNone/>
              <a:defRPr sz="900"/>
            </a:lvl2pPr>
            <a:lvl3pPr marL="685800" indent="0">
              <a:buNone/>
              <a:defRPr sz="750"/>
            </a:lvl3pPr>
            <a:lvl4pPr marL="1028700" indent="0">
              <a:buNone/>
              <a:defRPr sz="675"/>
            </a:lvl4pPr>
            <a:lvl5pPr marL="1371600" indent="0">
              <a:buNone/>
              <a:defRPr sz="675"/>
            </a:lvl5pPr>
            <a:lvl6pPr marL="1714500" indent="0">
              <a:buNone/>
              <a:defRPr sz="675"/>
            </a:lvl6pPr>
            <a:lvl7pPr marL="2057400" indent="0">
              <a:buNone/>
              <a:defRPr sz="675"/>
            </a:lvl7pPr>
            <a:lvl8pPr marL="2400300" indent="0">
              <a:buNone/>
              <a:defRPr sz="675"/>
            </a:lvl8pPr>
            <a:lvl9pPr marL="2743200" indent="0">
              <a:buNone/>
              <a:defRPr sz="675"/>
            </a:lvl9pPr>
          </a:lstStyle>
          <a:p>
            <a:pPr lvl="0"/>
            <a:r>
              <a:rPr lang="pt-BR" smtClean="0"/>
              <a:t>Editar estilos de texto Mestre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685800"/>
            <a:endParaRPr lang="en-US" altLang="pt-BR">
              <a:solidFill>
                <a:prstClr val="white">
                  <a:tint val="75000"/>
                </a:prstClr>
              </a:solidFill>
              <a:cs typeface="+mn-cs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685800"/>
            <a:endParaRPr lang="en-US" altLang="pt-BR">
              <a:solidFill>
                <a:prstClr val="white">
                  <a:tint val="75000"/>
                </a:prstClr>
              </a:solidFill>
              <a:cs typeface="+mn-cs"/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685800"/>
            <a:fld id="{8D812EAE-A82F-4202-9EB2-6B1C40D86366}" type="slidenum">
              <a:rPr lang="en-US" altLang="pt-BR" smtClean="0">
                <a:solidFill>
                  <a:prstClr val="white">
                    <a:tint val="75000"/>
                  </a:prstClr>
                </a:solidFill>
                <a:cs typeface="+mn-cs"/>
              </a:rPr>
              <a:pPr defTabSz="685800"/>
              <a:t>‹nº›</a:t>
            </a:fld>
            <a:endParaRPr lang="en-US" altLang="pt-BR">
              <a:solidFill>
                <a:prstClr val="white">
                  <a:tint val="75000"/>
                </a:prstClr>
              </a:solidFill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828334990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Colunas de Imag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2171701" y="571500"/>
            <a:ext cx="6457949" cy="971550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516463" y="3143250"/>
            <a:ext cx="2588687" cy="512074"/>
          </a:xfrm>
        </p:spPr>
        <p:txBody>
          <a:bodyPr anchor="b">
            <a:noAutofit/>
          </a:bodyPr>
          <a:lstStyle>
            <a:lvl1pPr marL="0" indent="0">
              <a:buNone/>
              <a:defRPr sz="1800" b="0">
                <a:solidFill>
                  <a:schemeClr val="tx1"/>
                </a:solidFill>
              </a:defRPr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 smtClean="0"/>
              <a:t>Editar estilos de texto Mestre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516463" y="1771650"/>
            <a:ext cx="2588687" cy="1143000"/>
          </a:xfrm>
          <a:prstGeom prst="roundRect">
            <a:avLst>
              <a:gd name="adj" fmla="val 0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200"/>
            </a:lvl1pPr>
            <a:lvl2pPr marL="342900" indent="0">
              <a:buNone/>
              <a:defRPr sz="1200"/>
            </a:lvl2pPr>
            <a:lvl3pPr marL="685800" indent="0">
              <a:buNone/>
              <a:defRPr sz="1200"/>
            </a:lvl3pPr>
            <a:lvl4pPr marL="1028700" indent="0">
              <a:buNone/>
              <a:defRPr sz="1200"/>
            </a:lvl4pPr>
            <a:lvl5pPr marL="1371600" indent="0">
              <a:buNone/>
              <a:defRPr sz="1200"/>
            </a:lvl5pPr>
            <a:lvl6pPr marL="1714500" indent="0">
              <a:buNone/>
              <a:defRPr sz="1200"/>
            </a:lvl6pPr>
            <a:lvl7pPr marL="2057400" indent="0">
              <a:buNone/>
              <a:defRPr sz="1200"/>
            </a:lvl7pPr>
            <a:lvl8pPr marL="2400300" indent="0">
              <a:buNone/>
              <a:defRPr sz="1200"/>
            </a:lvl8pPr>
            <a:lvl9pPr marL="2743200" indent="0">
              <a:buNone/>
              <a:defRPr sz="1200"/>
            </a:lvl9pPr>
          </a:lstStyle>
          <a:p>
            <a:r>
              <a:rPr lang="pt-BR" smtClean="0"/>
              <a:t>Clique no ícone para adicionar uma imagem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516463" y="3655323"/>
            <a:ext cx="2588687" cy="1008691"/>
          </a:xfrm>
        </p:spPr>
        <p:txBody>
          <a:bodyPr anchor="t">
            <a:normAutofit/>
          </a:bodyPr>
          <a:lstStyle>
            <a:lvl1pPr marL="0" indent="0">
              <a:buNone/>
              <a:defRPr sz="1050"/>
            </a:lvl1pPr>
            <a:lvl2pPr marL="342900" indent="0">
              <a:buNone/>
              <a:defRPr sz="900"/>
            </a:lvl2pPr>
            <a:lvl3pPr marL="685800" indent="0">
              <a:buNone/>
              <a:defRPr sz="750"/>
            </a:lvl3pPr>
            <a:lvl4pPr marL="1028700" indent="0">
              <a:buNone/>
              <a:defRPr sz="675"/>
            </a:lvl4pPr>
            <a:lvl5pPr marL="1371600" indent="0">
              <a:buNone/>
              <a:defRPr sz="675"/>
            </a:lvl5pPr>
            <a:lvl6pPr marL="1714500" indent="0">
              <a:buNone/>
              <a:defRPr sz="675"/>
            </a:lvl6pPr>
            <a:lvl7pPr marL="2057400" indent="0">
              <a:buNone/>
              <a:defRPr sz="675"/>
            </a:lvl7pPr>
            <a:lvl8pPr marL="2400300" indent="0">
              <a:buNone/>
              <a:defRPr sz="675"/>
            </a:lvl8pPr>
            <a:lvl9pPr marL="2743200" indent="0">
              <a:buNone/>
              <a:defRPr sz="675"/>
            </a:lvl9pPr>
          </a:lstStyle>
          <a:p>
            <a:pPr lvl="0"/>
            <a:r>
              <a:rPr lang="pt-BR" smtClean="0"/>
              <a:t>Editar estilos de texto Mestre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280698" y="3143250"/>
            <a:ext cx="2586701" cy="512074"/>
          </a:xfrm>
        </p:spPr>
        <p:txBody>
          <a:bodyPr anchor="b">
            <a:noAutofit/>
          </a:bodyPr>
          <a:lstStyle>
            <a:lvl1pPr marL="0" indent="0">
              <a:buNone/>
              <a:defRPr sz="1800" b="0">
                <a:solidFill>
                  <a:schemeClr val="tx1"/>
                </a:solidFill>
              </a:defRPr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 smtClean="0"/>
              <a:t>Editar estilos de texto Mestre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3280697" y="1771650"/>
            <a:ext cx="2586702" cy="1143000"/>
          </a:xfrm>
          <a:prstGeom prst="roundRect">
            <a:avLst>
              <a:gd name="adj" fmla="val 0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200"/>
            </a:lvl1pPr>
            <a:lvl2pPr marL="342900" indent="0">
              <a:buNone/>
              <a:defRPr sz="1200"/>
            </a:lvl2pPr>
            <a:lvl3pPr marL="685800" indent="0">
              <a:buNone/>
              <a:defRPr sz="1200"/>
            </a:lvl3pPr>
            <a:lvl4pPr marL="1028700" indent="0">
              <a:buNone/>
              <a:defRPr sz="1200"/>
            </a:lvl4pPr>
            <a:lvl5pPr marL="1371600" indent="0">
              <a:buNone/>
              <a:defRPr sz="1200"/>
            </a:lvl5pPr>
            <a:lvl6pPr marL="1714500" indent="0">
              <a:buNone/>
              <a:defRPr sz="1200"/>
            </a:lvl6pPr>
            <a:lvl7pPr marL="2057400" indent="0">
              <a:buNone/>
              <a:defRPr sz="1200"/>
            </a:lvl7pPr>
            <a:lvl8pPr marL="2400300" indent="0">
              <a:buNone/>
              <a:defRPr sz="1200"/>
            </a:lvl8pPr>
            <a:lvl9pPr marL="2743200" indent="0">
              <a:buNone/>
              <a:defRPr sz="1200"/>
            </a:lvl9pPr>
          </a:lstStyle>
          <a:p>
            <a:r>
              <a:rPr lang="pt-BR" smtClean="0"/>
              <a:t>Clique no ícone para adicionar uma imagem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3280699" y="3655323"/>
            <a:ext cx="2586701" cy="1008691"/>
          </a:xfrm>
        </p:spPr>
        <p:txBody>
          <a:bodyPr anchor="t">
            <a:normAutofit/>
          </a:bodyPr>
          <a:lstStyle>
            <a:lvl1pPr marL="0" indent="0">
              <a:buNone/>
              <a:defRPr sz="1050"/>
            </a:lvl1pPr>
            <a:lvl2pPr marL="342900" indent="0">
              <a:buNone/>
              <a:defRPr sz="900"/>
            </a:lvl2pPr>
            <a:lvl3pPr marL="685800" indent="0">
              <a:buNone/>
              <a:defRPr sz="750"/>
            </a:lvl3pPr>
            <a:lvl4pPr marL="1028700" indent="0">
              <a:buNone/>
              <a:defRPr sz="675"/>
            </a:lvl4pPr>
            <a:lvl5pPr marL="1371600" indent="0">
              <a:buNone/>
              <a:defRPr sz="675"/>
            </a:lvl5pPr>
            <a:lvl6pPr marL="1714500" indent="0">
              <a:buNone/>
              <a:defRPr sz="675"/>
            </a:lvl6pPr>
            <a:lvl7pPr marL="2057400" indent="0">
              <a:buNone/>
              <a:defRPr sz="675"/>
            </a:lvl7pPr>
            <a:lvl8pPr marL="2400300" indent="0">
              <a:buNone/>
              <a:defRPr sz="675"/>
            </a:lvl8pPr>
            <a:lvl9pPr marL="2743200" indent="0">
              <a:buNone/>
              <a:defRPr sz="675"/>
            </a:lvl9pPr>
          </a:lstStyle>
          <a:p>
            <a:pPr lvl="0"/>
            <a:r>
              <a:rPr lang="pt-BR" smtClean="0"/>
              <a:t>Editar estilos de texto Mestre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6037299" y="3143250"/>
            <a:ext cx="2592352" cy="512074"/>
          </a:xfrm>
        </p:spPr>
        <p:txBody>
          <a:bodyPr anchor="b">
            <a:noAutofit/>
          </a:bodyPr>
          <a:lstStyle>
            <a:lvl1pPr marL="0" indent="0">
              <a:buNone/>
              <a:defRPr sz="1800" b="0">
                <a:solidFill>
                  <a:schemeClr val="tx1"/>
                </a:solidFill>
              </a:defRPr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 smtClean="0"/>
              <a:t>Editar estilos de texto Mestre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6037391" y="1771650"/>
            <a:ext cx="2585909" cy="1143000"/>
          </a:xfrm>
          <a:prstGeom prst="roundRect">
            <a:avLst>
              <a:gd name="adj" fmla="val 0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200"/>
            </a:lvl1pPr>
            <a:lvl2pPr marL="342900" indent="0">
              <a:buNone/>
              <a:defRPr sz="1200"/>
            </a:lvl2pPr>
            <a:lvl3pPr marL="685800" indent="0">
              <a:buNone/>
              <a:defRPr sz="1200"/>
            </a:lvl3pPr>
            <a:lvl4pPr marL="1028700" indent="0">
              <a:buNone/>
              <a:defRPr sz="1200"/>
            </a:lvl4pPr>
            <a:lvl5pPr marL="1371600" indent="0">
              <a:buNone/>
              <a:defRPr sz="1200"/>
            </a:lvl5pPr>
            <a:lvl6pPr marL="1714500" indent="0">
              <a:buNone/>
              <a:defRPr sz="1200"/>
            </a:lvl6pPr>
            <a:lvl7pPr marL="2057400" indent="0">
              <a:buNone/>
              <a:defRPr sz="1200"/>
            </a:lvl7pPr>
            <a:lvl8pPr marL="2400300" indent="0">
              <a:buNone/>
              <a:defRPr sz="1200"/>
            </a:lvl8pPr>
            <a:lvl9pPr marL="2743200" indent="0">
              <a:buNone/>
              <a:defRPr sz="1200"/>
            </a:lvl9pPr>
          </a:lstStyle>
          <a:p>
            <a:r>
              <a:rPr lang="pt-BR" smtClean="0"/>
              <a:t>Clique no ícone para adicionar uma imagem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6037299" y="3655321"/>
            <a:ext cx="2589334" cy="1008691"/>
          </a:xfrm>
        </p:spPr>
        <p:txBody>
          <a:bodyPr anchor="t">
            <a:normAutofit/>
          </a:bodyPr>
          <a:lstStyle>
            <a:lvl1pPr marL="0" indent="0">
              <a:buNone/>
              <a:defRPr sz="1050"/>
            </a:lvl1pPr>
            <a:lvl2pPr marL="342900" indent="0">
              <a:buNone/>
              <a:defRPr sz="900"/>
            </a:lvl2pPr>
            <a:lvl3pPr marL="685800" indent="0">
              <a:buNone/>
              <a:defRPr sz="750"/>
            </a:lvl3pPr>
            <a:lvl4pPr marL="1028700" indent="0">
              <a:buNone/>
              <a:defRPr sz="675"/>
            </a:lvl4pPr>
            <a:lvl5pPr marL="1371600" indent="0">
              <a:buNone/>
              <a:defRPr sz="675"/>
            </a:lvl5pPr>
            <a:lvl6pPr marL="1714500" indent="0">
              <a:buNone/>
              <a:defRPr sz="675"/>
            </a:lvl6pPr>
            <a:lvl7pPr marL="2057400" indent="0">
              <a:buNone/>
              <a:defRPr sz="675"/>
            </a:lvl7pPr>
            <a:lvl8pPr marL="2400300" indent="0">
              <a:buNone/>
              <a:defRPr sz="675"/>
            </a:lvl8pPr>
            <a:lvl9pPr marL="2743200" indent="0">
              <a:buNone/>
              <a:defRPr sz="675"/>
            </a:lvl9pPr>
          </a:lstStyle>
          <a:p>
            <a:pPr lvl="0"/>
            <a:r>
              <a:rPr lang="pt-BR" smtClean="0"/>
              <a:t>Editar estilos de texto Mestre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685800"/>
            <a:endParaRPr lang="en-US" altLang="pt-BR">
              <a:solidFill>
                <a:prstClr val="white">
                  <a:tint val="75000"/>
                </a:prstClr>
              </a:solidFill>
              <a:cs typeface="+mn-cs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685800"/>
            <a:endParaRPr lang="en-US" altLang="pt-BR">
              <a:solidFill>
                <a:prstClr val="white">
                  <a:tint val="75000"/>
                </a:prstClr>
              </a:solidFill>
              <a:cs typeface="+mn-cs"/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685800"/>
            <a:fld id="{8D812EAE-A82F-4202-9EB2-6B1C40D86366}" type="slidenum">
              <a:rPr lang="en-US" altLang="pt-BR" smtClean="0">
                <a:solidFill>
                  <a:prstClr val="white">
                    <a:tint val="75000"/>
                  </a:prstClr>
                </a:solidFill>
                <a:cs typeface="+mn-cs"/>
              </a:rPr>
              <a:pPr defTabSz="685800"/>
              <a:t>‹nº›</a:t>
            </a:fld>
            <a:endParaRPr lang="en-US" altLang="pt-BR">
              <a:solidFill>
                <a:prstClr val="white">
                  <a:tint val="75000"/>
                </a:prstClr>
              </a:solidFill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197264267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514350" y="1645920"/>
            <a:ext cx="8115300" cy="3018094"/>
          </a:xfrm>
        </p:spPr>
        <p:txBody>
          <a:bodyPr vert="eaVert"/>
          <a:lstStyle/>
          <a:p>
            <a:pPr lvl="0"/>
            <a:r>
              <a:rPr lang="pt-BR" smtClean="0"/>
              <a:t>Editar estilos de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685800"/>
            <a:endParaRPr lang="en-US" altLang="pt-BR">
              <a:solidFill>
                <a:prstClr val="white">
                  <a:tint val="75000"/>
                </a:prstClr>
              </a:solidFill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685800"/>
            <a:endParaRPr lang="en-US" altLang="pt-BR">
              <a:solidFill>
                <a:prstClr val="white">
                  <a:tint val="75000"/>
                </a:prstClr>
              </a:solidFill>
              <a:cs typeface="+mn-cs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685800"/>
            <a:fld id="{F31D189E-B9A6-45C6-933C-E1F8ADC8BB7E}" type="slidenum">
              <a:rPr lang="en-US" altLang="pt-BR" smtClean="0">
                <a:solidFill>
                  <a:prstClr val="white">
                    <a:tint val="75000"/>
                  </a:prstClr>
                </a:solidFill>
                <a:cs typeface="+mn-cs"/>
              </a:rPr>
              <a:pPr defTabSz="685800"/>
              <a:t>‹nº›</a:t>
            </a:fld>
            <a:endParaRPr lang="en-US" altLang="pt-BR">
              <a:solidFill>
                <a:prstClr val="white">
                  <a:tint val="75000"/>
                </a:prstClr>
              </a:solidFill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179946889"/>
      </p:ext>
    </p:extLst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Texto e Títul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C1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281362"/>
            <a:ext cx="9144000" cy="1862138"/>
          </a:xfrm>
          <a:prstGeom prst="rect">
            <a:avLst/>
          </a:prstGeom>
        </p:spPr>
      </p:pic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086600" y="558800"/>
            <a:ext cx="1543050" cy="2927350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768350" y="558800"/>
            <a:ext cx="6153151" cy="2927350"/>
          </a:xfrm>
        </p:spPr>
        <p:txBody>
          <a:bodyPr vert="eaVert"/>
          <a:lstStyle/>
          <a:p>
            <a:pPr lvl="0"/>
            <a:r>
              <a:rPr lang="pt-BR" smtClean="0"/>
              <a:t>Editar estilos de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5860839" y="284956"/>
            <a:ext cx="2183130" cy="273844"/>
          </a:xfrm>
        </p:spPr>
        <p:txBody>
          <a:bodyPr/>
          <a:lstStyle>
            <a:lvl1pPr algn="r">
              <a:defRPr/>
            </a:lvl1pPr>
          </a:lstStyle>
          <a:p>
            <a:pPr defTabSz="685800"/>
            <a:endParaRPr lang="en-US" altLang="pt-BR">
              <a:solidFill>
                <a:prstClr val="white">
                  <a:tint val="75000"/>
                </a:prstClr>
              </a:solidFill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514350" y="285750"/>
            <a:ext cx="5243619" cy="273844"/>
          </a:xfrm>
        </p:spPr>
        <p:txBody>
          <a:bodyPr/>
          <a:lstStyle/>
          <a:p>
            <a:pPr defTabSz="685800"/>
            <a:endParaRPr lang="en-US" altLang="pt-BR">
              <a:solidFill>
                <a:prstClr val="white">
                  <a:tint val="75000"/>
                </a:prstClr>
              </a:solidFill>
              <a:cs typeface="+mn-cs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146839" y="285750"/>
            <a:ext cx="482811" cy="273844"/>
          </a:xfrm>
        </p:spPr>
        <p:txBody>
          <a:bodyPr/>
          <a:lstStyle/>
          <a:p>
            <a:pPr defTabSz="685800"/>
            <a:fld id="{290D71E4-F282-4782-A82D-5F481EA1CC1D}" type="slidenum">
              <a:rPr lang="en-US" altLang="pt-BR" smtClean="0">
                <a:solidFill>
                  <a:prstClr val="white">
                    <a:tint val="75000"/>
                  </a:prstClr>
                </a:solidFill>
                <a:cs typeface="+mn-cs"/>
              </a:rPr>
              <a:pPr defTabSz="685800"/>
              <a:t>‹nº›</a:t>
            </a:fld>
            <a:endParaRPr lang="en-US" altLang="pt-BR">
              <a:solidFill>
                <a:prstClr val="white">
                  <a:tint val="75000"/>
                </a:prstClr>
              </a:solidFill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332589869"/>
      </p:ext>
    </p:extLst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Conector reto 6"/>
          <p:cNvSpPr>
            <a:spLocks noChangeShapeType="1"/>
          </p:cNvSpPr>
          <p:nvPr/>
        </p:nvSpPr>
        <p:spPr bwMode="auto">
          <a:xfrm>
            <a:off x="514360" y="4012428"/>
            <a:ext cx="8629651" cy="1786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marR="0" lvl="0" indent="0" algn="l" defTabSz="914378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mbria"/>
              <a:ea typeface="+mn-ea"/>
              <a:cs typeface="Arial" charset="0"/>
            </a:endParaRPr>
          </a:p>
        </p:txBody>
      </p:sp>
      <p:sp>
        <p:nvSpPr>
          <p:cNvPr id="29" name="Título 28"/>
          <p:cNvSpPr>
            <a:spLocks noGrp="1"/>
          </p:cNvSpPr>
          <p:nvPr>
            <p:ph type="ctrTitle"/>
          </p:nvPr>
        </p:nvSpPr>
        <p:spPr>
          <a:xfrm>
            <a:off x="381009" y="3640065"/>
            <a:ext cx="8458201" cy="916781"/>
          </a:xfrm>
        </p:spPr>
        <p:txBody>
          <a:bodyPr anchor="t"/>
          <a:lstStyle/>
          <a:p>
            <a:r>
              <a:rPr kumimoji="0" lang="pt-BR" smtClean="0"/>
              <a:t>Clique para editar o título mestre</a:t>
            </a:r>
            <a:endParaRPr kumimoji="0" lang="en-US"/>
          </a:p>
        </p:txBody>
      </p:sp>
      <p:sp>
        <p:nvSpPr>
          <p:cNvPr id="9" name="Subtítulo 8"/>
          <p:cNvSpPr>
            <a:spLocks noGrp="1"/>
          </p:cNvSpPr>
          <p:nvPr>
            <p:ph type="subTitle" idx="1"/>
          </p:nvPr>
        </p:nvSpPr>
        <p:spPr>
          <a:xfrm>
            <a:off x="381009" y="2914650"/>
            <a:ext cx="8458201" cy="685800"/>
          </a:xfrm>
        </p:spPr>
        <p:txBody>
          <a:bodyPr anchor="b"/>
          <a:lstStyle>
            <a:lvl1pPr marL="0" indent="0" algn="l">
              <a:buNone/>
              <a:defRPr sz="2400">
                <a:solidFill>
                  <a:schemeClr val="tx2">
                    <a:shade val="75000"/>
                  </a:schemeClr>
                </a:solidFill>
              </a:defRPr>
            </a:lvl1pPr>
            <a:lvl2pPr marL="457189" indent="0" algn="ctr">
              <a:buNone/>
            </a:lvl2pPr>
            <a:lvl3pPr marL="914378" indent="0" algn="ctr">
              <a:buNone/>
            </a:lvl3pPr>
            <a:lvl4pPr marL="1371566" indent="0" algn="ctr">
              <a:buNone/>
            </a:lvl4pPr>
            <a:lvl5pPr marL="1828754" indent="0" algn="ctr">
              <a:buNone/>
            </a:lvl5pPr>
            <a:lvl6pPr marL="2285943" indent="0" algn="ctr">
              <a:buNone/>
            </a:lvl6pPr>
            <a:lvl7pPr marL="2743132" indent="0" algn="ctr">
              <a:buNone/>
            </a:lvl7pPr>
            <a:lvl8pPr marL="3200320" indent="0" algn="ctr">
              <a:buNone/>
            </a:lvl8pPr>
            <a:lvl9pPr marL="3657509" indent="0" algn="ctr">
              <a:buNone/>
            </a:lvl9pPr>
          </a:lstStyle>
          <a:p>
            <a:r>
              <a:rPr kumimoji="0" lang="pt-BR" smtClean="0"/>
              <a:t>Clique para editar o estilo do subtítulo mestre</a:t>
            </a:r>
            <a:endParaRPr kumimoji="0" lang="en-US"/>
          </a:p>
        </p:txBody>
      </p:sp>
      <p:sp>
        <p:nvSpPr>
          <p:cNvPr id="16" name="Espaço Reservado para Data 1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914378">
              <a:defRPr/>
            </a:pPr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  <a:latin typeface="Arial" charset="0"/>
                <a:cs typeface="+mn-cs"/>
              </a:rPr>
              <a:pPr defTabSz="914378">
                <a:defRPr/>
              </a:pPr>
              <a:t>16/04/2023</a:t>
            </a:fld>
            <a:endParaRPr lang="pt-BR" dirty="0">
              <a:solidFill>
                <a:srgbClr val="629DD1">
                  <a:shade val="75000"/>
                </a:srgbClr>
              </a:solidFill>
              <a:latin typeface="Arial" charset="0"/>
              <a:cs typeface="+mn-cs"/>
            </a:endParaRPr>
          </a:p>
        </p:txBody>
      </p:sp>
      <p:sp>
        <p:nvSpPr>
          <p:cNvPr id="2" name="Espaço Reservado para Rodapé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914378">
              <a:defRPr/>
            </a:pPr>
            <a:endParaRPr lang="pt-BR" dirty="0">
              <a:solidFill>
                <a:srgbClr val="629DD1">
                  <a:shade val="75000"/>
                </a:srgbClr>
              </a:solidFill>
              <a:latin typeface="Arial" charset="0"/>
              <a:cs typeface="+mn-cs"/>
            </a:endParaRPr>
          </a:p>
        </p:txBody>
      </p:sp>
      <p:sp>
        <p:nvSpPr>
          <p:cNvPr id="15" name="Espaço Reservado para Número de Slide 14"/>
          <p:cNvSpPr>
            <a:spLocks noGrp="1"/>
          </p:cNvSpPr>
          <p:nvPr>
            <p:ph type="sldNum" sz="quarter" idx="12"/>
          </p:nvPr>
        </p:nvSpPr>
        <p:spPr>
          <a:xfrm>
            <a:off x="8229600" y="4855466"/>
            <a:ext cx="758952" cy="185166"/>
          </a:xfrm>
        </p:spPr>
        <p:txBody>
          <a:bodyPr/>
          <a:lstStyle/>
          <a:p>
            <a:pPr defTabSz="914378">
              <a:defRPr/>
            </a:pPr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  <a:latin typeface="Arial" charset="0"/>
                <a:cs typeface="+mn-cs"/>
              </a:rPr>
              <a:pPr defTabSz="914378">
                <a:defRPr/>
              </a:pPr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  <a:latin typeface="Arial" charset="0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039942045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Título 2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pt-BR" smtClean="0"/>
              <a:t>Clique para editar o título mestre</a:t>
            </a:r>
            <a:endParaRPr kumimoji="0" lang="en-US"/>
          </a:p>
        </p:txBody>
      </p:sp>
      <p:sp>
        <p:nvSpPr>
          <p:cNvPr id="27" name="Espaço Reservado para Conteúdo 2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pt-BR" smtClean="0"/>
              <a:t>Clique para editar o texto mestre</a:t>
            </a:r>
          </a:p>
          <a:p>
            <a:pPr lvl="1" eaLnBrk="1" latinLnBrk="0" hangingPunct="1"/>
            <a:r>
              <a:rPr lang="pt-BR" smtClean="0"/>
              <a:t>Segundo nível</a:t>
            </a:r>
          </a:p>
          <a:p>
            <a:pPr lvl="2" eaLnBrk="1" latinLnBrk="0" hangingPunct="1"/>
            <a:r>
              <a:rPr lang="pt-BR" smtClean="0"/>
              <a:t>Terceiro nível</a:t>
            </a:r>
          </a:p>
          <a:p>
            <a:pPr lvl="3" eaLnBrk="1" latinLnBrk="0" hangingPunct="1"/>
            <a:r>
              <a:rPr lang="pt-BR" smtClean="0"/>
              <a:t>Quarto nível</a:t>
            </a:r>
          </a:p>
          <a:p>
            <a:pPr lvl="4" eaLnBrk="1" latinLnBrk="0" hangingPunct="1"/>
            <a:r>
              <a:rPr lang="pt-BR" smtClean="0"/>
              <a:t>Quinto nível</a:t>
            </a:r>
            <a:endParaRPr kumimoji="0" lang="en-US"/>
          </a:p>
        </p:txBody>
      </p:sp>
      <p:sp>
        <p:nvSpPr>
          <p:cNvPr id="25" name="Espaço Reservado para Data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914378">
              <a:defRPr/>
            </a:pPr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  <a:latin typeface="Arial" charset="0"/>
                <a:cs typeface="+mn-cs"/>
              </a:rPr>
              <a:pPr defTabSz="914378">
                <a:defRPr/>
              </a:pPr>
              <a:t>16/04/2023</a:t>
            </a:fld>
            <a:endParaRPr lang="pt-BR" dirty="0">
              <a:solidFill>
                <a:srgbClr val="629DD1">
                  <a:shade val="75000"/>
                </a:srgbClr>
              </a:solidFill>
              <a:latin typeface="Arial" charset="0"/>
              <a:cs typeface="+mn-cs"/>
            </a:endParaRPr>
          </a:p>
        </p:txBody>
      </p:sp>
      <p:sp>
        <p:nvSpPr>
          <p:cNvPr id="19" name="Espaço Reservado para Rodapé 18"/>
          <p:cNvSpPr>
            <a:spLocks noGrp="1"/>
          </p:cNvSpPr>
          <p:nvPr>
            <p:ph type="ftr" sz="quarter" idx="11"/>
          </p:nvPr>
        </p:nvSpPr>
        <p:spPr>
          <a:xfrm>
            <a:off x="3581405" y="57156"/>
            <a:ext cx="2895601" cy="216694"/>
          </a:xfrm>
        </p:spPr>
        <p:txBody>
          <a:bodyPr/>
          <a:lstStyle/>
          <a:p>
            <a:pPr defTabSz="914378">
              <a:defRPr/>
            </a:pPr>
            <a:endParaRPr lang="pt-BR" dirty="0">
              <a:solidFill>
                <a:srgbClr val="629DD1">
                  <a:shade val="75000"/>
                </a:srgbClr>
              </a:solidFill>
              <a:latin typeface="Arial" charset="0"/>
              <a:cs typeface="+mn-cs"/>
            </a:endParaRPr>
          </a:p>
        </p:txBody>
      </p:sp>
      <p:sp>
        <p:nvSpPr>
          <p:cNvPr id="16" name="Espaço Reservado para Número de Slide 15"/>
          <p:cNvSpPr>
            <a:spLocks noGrp="1"/>
          </p:cNvSpPr>
          <p:nvPr>
            <p:ph type="sldNum" sz="quarter" idx="12"/>
          </p:nvPr>
        </p:nvSpPr>
        <p:spPr>
          <a:xfrm>
            <a:off x="8229600" y="4855466"/>
            <a:ext cx="758952" cy="185166"/>
          </a:xfrm>
        </p:spPr>
        <p:txBody>
          <a:bodyPr/>
          <a:lstStyle/>
          <a:p>
            <a:pPr defTabSz="914378">
              <a:defRPr/>
            </a:pPr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  <a:latin typeface="Arial" charset="0"/>
                <a:cs typeface="+mn-cs"/>
              </a:rPr>
              <a:pPr defTabSz="914378">
                <a:defRPr/>
              </a:pPr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  <a:latin typeface="Arial" charset="0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759091656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Conector reto 6"/>
          <p:cNvSpPr>
            <a:spLocks noChangeShapeType="1"/>
          </p:cNvSpPr>
          <p:nvPr/>
        </p:nvSpPr>
        <p:spPr bwMode="auto">
          <a:xfrm>
            <a:off x="514360" y="2583678"/>
            <a:ext cx="8629651" cy="1786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marR="0" lvl="0" indent="0" algn="l" defTabSz="914378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mbria"/>
              <a:ea typeface="+mn-ea"/>
              <a:cs typeface="Arial" charset="0"/>
            </a:endParaRPr>
          </a:p>
        </p:txBody>
      </p:sp>
      <p:sp>
        <p:nvSpPr>
          <p:cNvPr id="6" name="Espaço Reservado para Texto 5"/>
          <p:cNvSpPr>
            <a:spLocks noGrp="1"/>
          </p:cNvSpPr>
          <p:nvPr>
            <p:ph type="body" idx="1"/>
          </p:nvPr>
        </p:nvSpPr>
        <p:spPr>
          <a:xfrm>
            <a:off x="381009" y="1257308"/>
            <a:ext cx="8458201" cy="914401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2">
                    <a:shade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pt-BR" smtClean="0"/>
              <a:t>Clique para editar o texto mestre</a:t>
            </a:r>
          </a:p>
        </p:txBody>
      </p:sp>
      <p:sp>
        <p:nvSpPr>
          <p:cNvPr id="19" name="Espaço Reservado para Data 1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914378">
              <a:defRPr/>
            </a:pPr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  <a:latin typeface="Arial" charset="0"/>
                <a:cs typeface="+mn-cs"/>
              </a:rPr>
              <a:pPr defTabSz="914378">
                <a:defRPr/>
              </a:pPr>
              <a:t>16/04/2023</a:t>
            </a:fld>
            <a:endParaRPr lang="pt-BR" dirty="0">
              <a:solidFill>
                <a:srgbClr val="629DD1">
                  <a:shade val="75000"/>
                </a:srgbClr>
              </a:solidFill>
              <a:latin typeface="Arial" charset="0"/>
              <a:cs typeface="+mn-cs"/>
            </a:endParaRPr>
          </a:p>
        </p:txBody>
      </p:sp>
      <p:sp>
        <p:nvSpPr>
          <p:cNvPr id="11" name="Espaço Reservado para Rodapé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914378">
              <a:defRPr/>
            </a:pPr>
            <a:endParaRPr lang="pt-BR" dirty="0">
              <a:solidFill>
                <a:srgbClr val="629DD1">
                  <a:shade val="75000"/>
                </a:srgbClr>
              </a:solidFill>
              <a:latin typeface="Arial" charset="0"/>
              <a:cs typeface="+mn-cs"/>
            </a:endParaRPr>
          </a:p>
        </p:txBody>
      </p:sp>
      <p:sp>
        <p:nvSpPr>
          <p:cNvPr id="16" name="Espaço Reservado para Número de Slide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914378">
              <a:defRPr/>
            </a:pPr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  <a:latin typeface="Arial" charset="0"/>
                <a:cs typeface="+mn-cs"/>
              </a:rPr>
              <a:pPr defTabSz="914378">
                <a:defRPr/>
              </a:pPr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  <a:latin typeface="Arial" charset="0"/>
              <a:cs typeface="+mn-cs"/>
            </a:endParaRPr>
          </a:p>
        </p:txBody>
      </p:sp>
      <p:sp>
        <p:nvSpPr>
          <p:cNvPr id="8" name="Título 7"/>
          <p:cNvSpPr>
            <a:spLocks noGrp="1"/>
          </p:cNvSpPr>
          <p:nvPr>
            <p:ph type="title"/>
          </p:nvPr>
        </p:nvSpPr>
        <p:spPr>
          <a:xfrm>
            <a:off x="180485" y="2210321"/>
            <a:ext cx="8686801" cy="888619"/>
          </a:xfrm>
        </p:spPr>
        <p:txBody>
          <a:bodyPr rtlCol="0" anchor="t"/>
          <a:lstStyle>
            <a:lvl1pPr algn="r">
              <a:defRPr/>
            </a:lvl1pPr>
          </a:lstStyle>
          <a:p>
            <a:r>
              <a:rPr kumimoji="0" lang="pt-BR" smtClean="0"/>
              <a:t>Clique para editar o título mestre</a:t>
            </a:r>
            <a:endParaRPr kumimoji="0" lang="en-US"/>
          </a:p>
        </p:txBody>
      </p:sp>
    </p:spTree>
    <p:extLst>
      <p:ext uri="{BB962C8B-B14F-4D97-AF65-F5344CB8AC3E}">
        <p14:creationId xmlns:p14="http://schemas.microsoft.com/office/powerpoint/2010/main" val="4257614089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Título 19"/>
          <p:cNvSpPr>
            <a:spLocks noGrp="1"/>
          </p:cNvSpPr>
          <p:nvPr>
            <p:ph type="title"/>
          </p:nvPr>
        </p:nvSpPr>
        <p:spPr>
          <a:xfrm>
            <a:off x="301763" y="342901"/>
            <a:ext cx="8686801" cy="630936"/>
          </a:xfrm>
        </p:spPr>
        <p:txBody>
          <a:bodyPr/>
          <a:lstStyle/>
          <a:p>
            <a:r>
              <a:rPr kumimoji="0" lang="pt-BR" smtClean="0"/>
              <a:t>Clique para editar o título mestre</a:t>
            </a:r>
            <a:endParaRPr kumimoji="0" lang="en-US"/>
          </a:p>
        </p:txBody>
      </p:sp>
      <p:sp>
        <p:nvSpPr>
          <p:cNvPr id="14" name="Espaço Reservado para Conteúdo 13"/>
          <p:cNvSpPr>
            <a:spLocks noGrp="1"/>
          </p:cNvSpPr>
          <p:nvPr>
            <p:ph sz="half" idx="1"/>
          </p:nvPr>
        </p:nvSpPr>
        <p:spPr>
          <a:xfrm>
            <a:off x="304801" y="1200150"/>
            <a:ext cx="4191000" cy="35433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pt-BR" smtClean="0"/>
              <a:t>Clique para editar o texto mestre</a:t>
            </a:r>
          </a:p>
          <a:p>
            <a:pPr lvl="1" eaLnBrk="1" latinLnBrk="0" hangingPunct="1"/>
            <a:r>
              <a:rPr lang="pt-BR" smtClean="0"/>
              <a:t>Segundo nível</a:t>
            </a:r>
          </a:p>
          <a:p>
            <a:pPr lvl="2" eaLnBrk="1" latinLnBrk="0" hangingPunct="1"/>
            <a:r>
              <a:rPr lang="pt-BR" smtClean="0"/>
              <a:t>Terceiro nível</a:t>
            </a:r>
          </a:p>
          <a:p>
            <a:pPr lvl="3" eaLnBrk="1" latinLnBrk="0" hangingPunct="1"/>
            <a:r>
              <a:rPr lang="pt-BR" smtClean="0"/>
              <a:t>Quarto nível</a:t>
            </a:r>
          </a:p>
          <a:p>
            <a:pPr lvl="4" eaLnBrk="1" latinLnBrk="0" hangingPunct="1"/>
            <a:r>
              <a:rPr lang="pt-BR" smtClean="0"/>
              <a:t>Quinto nível</a:t>
            </a:r>
            <a:endParaRPr kumimoji="0" lang="en-US"/>
          </a:p>
        </p:txBody>
      </p:sp>
      <p:sp>
        <p:nvSpPr>
          <p:cNvPr id="13" name="Espaço Reservado para Conteúdo 12"/>
          <p:cNvSpPr>
            <a:spLocks noGrp="1"/>
          </p:cNvSpPr>
          <p:nvPr>
            <p:ph sz="half" idx="2"/>
          </p:nvPr>
        </p:nvSpPr>
        <p:spPr>
          <a:xfrm>
            <a:off x="4648208" y="1200150"/>
            <a:ext cx="4343401" cy="35433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pt-BR" smtClean="0"/>
              <a:t>Clique para editar o texto mestre</a:t>
            </a:r>
          </a:p>
          <a:p>
            <a:pPr lvl="1" eaLnBrk="1" latinLnBrk="0" hangingPunct="1"/>
            <a:r>
              <a:rPr lang="pt-BR" smtClean="0"/>
              <a:t>Segundo nível</a:t>
            </a:r>
          </a:p>
          <a:p>
            <a:pPr lvl="2" eaLnBrk="1" latinLnBrk="0" hangingPunct="1"/>
            <a:r>
              <a:rPr lang="pt-BR" smtClean="0"/>
              <a:t>Terceiro nível</a:t>
            </a:r>
          </a:p>
          <a:p>
            <a:pPr lvl="3" eaLnBrk="1" latinLnBrk="0" hangingPunct="1"/>
            <a:r>
              <a:rPr lang="pt-BR" smtClean="0"/>
              <a:t>Quarto nível</a:t>
            </a:r>
          </a:p>
          <a:p>
            <a:pPr lvl="4" eaLnBrk="1" latinLnBrk="0" hangingPunct="1"/>
            <a:r>
              <a:rPr lang="pt-BR" smtClean="0"/>
              <a:t>Quinto nível</a:t>
            </a:r>
            <a:endParaRPr kumimoji="0" lang="en-US"/>
          </a:p>
        </p:txBody>
      </p:sp>
      <p:sp>
        <p:nvSpPr>
          <p:cNvPr id="21" name="Espaço Reservado para Data 20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914378">
              <a:defRPr/>
            </a:pPr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  <a:latin typeface="Arial" charset="0"/>
                <a:cs typeface="+mn-cs"/>
              </a:rPr>
              <a:pPr defTabSz="914378">
                <a:defRPr/>
              </a:pPr>
              <a:t>16/04/2023</a:t>
            </a:fld>
            <a:endParaRPr lang="pt-BR" dirty="0">
              <a:solidFill>
                <a:srgbClr val="629DD1">
                  <a:shade val="75000"/>
                </a:srgbClr>
              </a:solidFill>
              <a:latin typeface="Arial" charset="0"/>
              <a:cs typeface="+mn-cs"/>
            </a:endParaRPr>
          </a:p>
        </p:txBody>
      </p:sp>
      <p:sp>
        <p:nvSpPr>
          <p:cNvPr id="10" name="Espaço Reservado para Rodapé 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914378">
              <a:defRPr/>
            </a:pPr>
            <a:endParaRPr lang="pt-BR" dirty="0">
              <a:solidFill>
                <a:srgbClr val="629DD1">
                  <a:shade val="75000"/>
                </a:srgbClr>
              </a:solidFill>
              <a:latin typeface="Arial" charset="0"/>
              <a:cs typeface="+mn-cs"/>
            </a:endParaRPr>
          </a:p>
        </p:txBody>
      </p:sp>
      <p:sp>
        <p:nvSpPr>
          <p:cNvPr id="31" name="Espaço Reservado para Número de Slide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914378">
              <a:defRPr/>
            </a:pPr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  <a:latin typeface="Arial" charset="0"/>
                <a:cs typeface="+mn-cs"/>
              </a:rPr>
              <a:pPr defTabSz="914378">
                <a:defRPr/>
              </a:pPr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  <a:latin typeface="Arial" charset="0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007556294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Título 28"/>
          <p:cNvSpPr>
            <a:spLocks noGrp="1"/>
          </p:cNvSpPr>
          <p:nvPr>
            <p:ph type="title"/>
          </p:nvPr>
        </p:nvSpPr>
        <p:spPr>
          <a:xfrm>
            <a:off x="304800" y="4057651"/>
            <a:ext cx="8610600" cy="661988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pt-BR" smtClean="0"/>
              <a:t>Clique para editar o título mestre</a:t>
            </a:r>
            <a:endParaRPr kumimoji="0" lang="en-US"/>
          </a:p>
        </p:txBody>
      </p:sp>
      <p:sp>
        <p:nvSpPr>
          <p:cNvPr id="13" name="Espaço Reservado para Texto 12"/>
          <p:cNvSpPr>
            <a:spLocks noGrp="1"/>
          </p:cNvSpPr>
          <p:nvPr>
            <p:ph type="body" idx="1"/>
          </p:nvPr>
        </p:nvSpPr>
        <p:spPr>
          <a:xfrm>
            <a:off x="281455" y="500065"/>
            <a:ext cx="4290555" cy="47982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pt-BR" smtClean="0"/>
              <a:t>Clique para editar o texto mestre</a:t>
            </a:r>
          </a:p>
        </p:txBody>
      </p:sp>
      <p:sp>
        <p:nvSpPr>
          <p:cNvPr id="25" name="Espaço Reservado para Texto 24"/>
          <p:cNvSpPr>
            <a:spLocks noGrp="1"/>
          </p:cNvSpPr>
          <p:nvPr>
            <p:ph type="body" sz="half" idx="3"/>
          </p:nvPr>
        </p:nvSpPr>
        <p:spPr>
          <a:xfrm>
            <a:off x="4645027" y="500065"/>
            <a:ext cx="4292240" cy="47982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pt-BR" smtClean="0"/>
              <a:t>Clique para editar 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quarter" idx="2"/>
          </p:nvPr>
        </p:nvSpPr>
        <p:spPr>
          <a:xfrm>
            <a:off x="281455" y="987031"/>
            <a:ext cx="4290555" cy="2956322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pt-BR" smtClean="0"/>
              <a:t>Clique para editar o texto mestre</a:t>
            </a:r>
          </a:p>
          <a:p>
            <a:pPr lvl="1" eaLnBrk="1" latinLnBrk="0" hangingPunct="1"/>
            <a:r>
              <a:rPr lang="pt-BR" smtClean="0"/>
              <a:t>Segundo nível</a:t>
            </a:r>
          </a:p>
          <a:p>
            <a:pPr lvl="2" eaLnBrk="1" latinLnBrk="0" hangingPunct="1"/>
            <a:r>
              <a:rPr lang="pt-BR" smtClean="0"/>
              <a:t>Terceiro nível</a:t>
            </a:r>
          </a:p>
          <a:p>
            <a:pPr lvl="3" eaLnBrk="1" latinLnBrk="0" hangingPunct="1"/>
            <a:r>
              <a:rPr lang="pt-BR" smtClean="0"/>
              <a:t>Quarto nível</a:t>
            </a:r>
          </a:p>
          <a:p>
            <a:pPr lvl="4" eaLnBrk="1" latinLnBrk="0" hangingPunct="1"/>
            <a:r>
              <a:rPr lang="pt-BR" smtClean="0"/>
              <a:t>Quinto nível</a:t>
            </a:r>
            <a:endParaRPr kumimoji="0" lang="en-US"/>
          </a:p>
        </p:txBody>
      </p:sp>
      <p:sp>
        <p:nvSpPr>
          <p:cNvPr id="28" name="Espaço Reservado para Conteúdo 27"/>
          <p:cNvSpPr>
            <a:spLocks noGrp="1"/>
          </p:cNvSpPr>
          <p:nvPr>
            <p:ph sz="quarter" idx="4"/>
          </p:nvPr>
        </p:nvSpPr>
        <p:spPr>
          <a:xfrm>
            <a:off x="4648734" y="987031"/>
            <a:ext cx="4288536" cy="2956322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pt-BR" smtClean="0"/>
              <a:t>Clique para editar o texto mestre</a:t>
            </a:r>
          </a:p>
          <a:p>
            <a:pPr lvl="1" eaLnBrk="1" latinLnBrk="0" hangingPunct="1"/>
            <a:r>
              <a:rPr lang="pt-BR" smtClean="0"/>
              <a:t>Segundo nível</a:t>
            </a:r>
          </a:p>
          <a:p>
            <a:pPr lvl="2" eaLnBrk="1" latinLnBrk="0" hangingPunct="1"/>
            <a:r>
              <a:rPr lang="pt-BR" smtClean="0"/>
              <a:t>Terceiro nível</a:t>
            </a:r>
          </a:p>
          <a:p>
            <a:pPr lvl="3" eaLnBrk="1" latinLnBrk="0" hangingPunct="1"/>
            <a:r>
              <a:rPr lang="pt-BR" smtClean="0"/>
              <a:t>Quarto nível</a:t>
            </a:r>
          </a:p>
          <a:p>
            <a:pPr lvl="4" eaLnBrk="1" latinLnBrk="0" hangingPunct="1"/>
            <a:r>
              <a:rPr lang="pt-BR" smtClean="0"/>
              <a:t>Quinto nível</a:t>
            </a:r>
            <a:endParaRPr kumimoji="0" lang="en-US"/>
          </a:p>
        </p:txBody>
      </p:sp>
      <p:sp>
        <p:nvSpPr>
          <p:cNvPr id="10" name="Espaço Reservado para Data 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914378">
              <a:defRPr/>
            </a:pPr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  <a:latin typeface="Arial" charset="0"/>
                <a:cs typeface="+mn-cs"/>
              </a:rPr>
              <a:pPr defTabSz="914378">
                <a:defRPr/>
              </a:pPr>
              <a:t>16/04/2023</a:t>
            </a:fld>
            <a:endParaRPr lang="pt-BR" dirty="0">
              <a:solidFill>
                <a:srgbClr val="629DD1">
                  <a:shade val="75000"/>
                </a:srgbClr>
              </a:solidFill>
              <a:latin typeface="Arial" charset="0"/>
              <a:cs typeface="+mn-cs"/>
            </a:endParaRPr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914378">
              <a:defRPr/>
            </a:pPr>
            <a:endParaRPr lang="pt-BR" dirty="0">
              <a:solidFill>
                <a:srgbClr val="629DD1">
                  <a:shade val="75000"/>
                </a:srgbClr>
              </a:solidFill>
              <a:latin typeface="Arial" charset="0"/>
              <a:cs typeface="+mn-cs"/>
            </a:endParaRPr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>
          <a:xfrm>
            <a:off x="8229610" y="4857752"/>
            <a:ext cx="762001" cy="185166"/>
          </a:xfrm>
        </p:spPr>
        <p:txBody>
          <a:bodyPr/>
          <a:lstStyle/>
          <a:p>
            <a:pPr defTabSz="914378">
              <a:defRPr/>
            </a:pPr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  <a:latin typeface="Arial" charset="0"/>
                <a:cs typeface="+mn-cs"/>
              </a:rPr>
              <a:pPr defTabSz="914378">
                <a:defRPr/>
              </a:pPr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  <a:latin typeface="Arial" charset="0"/>
              <a:cs typeface="+mn-cs"/>
            </a:endParaRPr>
          </a:p>
        </p:txBody>
      </p:sp>
      <p:sp>
        <p:nvSpPr>
          <p:cNvPr id="11" name="Conector reto 10"/>
          <p:cNvSpPr>
            <a:spLocks noChangeShapeType="1"/>
          </p:cNvSpPr>
          <p:nvPr/>
        </p:nvSpPr>
        <p:spPr bwMode="auto">
          <a:xfrm>
            <a:off x="514360" y="4514853"/>
            <a:ext cx="8629651" cy="1786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marR="0" lvl="0" indent="0" algn="l" defTabSz="914378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mbria"/>
              <a:ea typeface="+mn-ea"/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75761813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ítulo 29"/>
          <p:cNvSpPr>
            <a:spLocks noGrp="1"/>
          </p:cNvSpPr>
          <p:nvPr>
            <p:ph type="title"/>
          </p:nvPr>
        </p:nvSpPr>
        <p:spPr>
          <a:xfrm>
            <a:off x="301763" y="342901"/>
            <a:ext cx="8686801" cy="630936"/>
          </a:xfrm>
        </p:spPr>
        <p:txBody>
          <a:bodyPr/>
          <a:lstStyle/>
          <a:p>
            <a:r>
              <a:rPr kumimoji="0" lang="pt-BR" smtClean="0"/>
              <a:t>Clique para editar o título mestre</a:t>
            </a:r>
            <a:endParaRPr kumimoji="0" lang="en-US"/>
          </a:p>
        </p:txBody>
      </p:sp>
      <p:sp>
        <p:nvSpPr>
          <p:cNvPr id="12" name="Espaço Reservado para Data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914378">
              <a:defRPr/>
            </a:pPr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  <a:latin typeface="Arial" charset="0"/>
                <a:cs typeface="+mn-cs"/>
              </a:rPr>
              <a:pPr defTabSz="914378">
                <a:defRPr/>
              </a:pPr>
              <a:t>16/04/2023</a:t>
            </a:fld>
            <a:endParaRPr lang="pt-BR" dirty="0">
              <a:solidFill>
                <a:srgbClr val="629DD1">
                  <a:shade val="75000"/>
                </a:srgbClr>
              </a:solidFill>
              <a:latin typeface="Arial" charset="0"/>
              <a:cs typeface="+mn-cs"/>
            </a:endParaRPr>
          </a:p>
        </p:txBody>
      </p:sp>
      <p:sp>
        <p:nvSpPr>
          <p:cNvPr id="21" name="Espaço Reservado para Rodapé 2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914378">
              <a:defRPr/>
            </a:pPr>
            <a:endParaRPr lang="pt-BR" dirty="0">
              <a:solidFill>
                <a:srgbClr val="629DD1">
                  <a:shade val="75000"/>
                </a:srgbClr>
              </a:solidFill>
              <a:latin typeface="Arial" charset="0"/>
              <a:cs typeface="+mn-cs"/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914378">
              <a:defRPr/>
            </a:pPr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  <a:latin typeface="Arial" charset="0"/>
                <a:cs typeface="+mn-cs"/>
              </a:rPr>
              <a:pPr defTabSz="914378">
                <a:defRPr/>
              </a:pPr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  <a:latin typeface="Arial" charset="0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51431035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ço Reservado par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914378">
              <a:defRPr/>
            </a:pPr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  <a:latin typeface="Arial" charset="0"/>
                <a:cs typeface="+mn-cs"/>
              </a:rPr>
              <a:pPr defTabSz="914378">
                <a:defRPr/>
              </a:pPr>
              <a:t>16/04/2023</a:t>
            </a:fld>
            <a:endParaRPr lang="pt-BR" dirty="0">
              <a:solidFill>
                <a:srgbClr val="629DD1">
                  <a:shade val="75000"/>
                </a:srgbClr>
              </a:solidFill>
              <a:latin typeface="Arial" charset="0"/>
              <a:cs typeface="+mn-cs"/>
            </a:endParaRPr>
          </a:p>
        </p:txBody>
      </p:sp>
      <p:sp>
        <p:nvSpPr>
          <p:cNvPr id="24" name="Espaço Reservado para Rodapé 2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914378">
              <a:defRPr/>
            </a:pPr>
            <a:endParaRPr lang="pt-BR" dirty="0">
              <a:solidFill>
                <a:srgbClr val="629DD1">
                  <a:shade val="75000"/>
                </a:srgbClr>
              </a:solidFill>
              <a:latin typeface="Arial" charset="0"/>
              <a:cs typeface="+mn-cs"/>
            </a:endParaRPr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914378">
              <a:defRPr/>
            </a:pPr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  <a:latin typeface="Arial" charset="0"/>
                <a:cs typeface="+mn-cs"/>
              </a:rPr>
              <a:pPr defTabSz="914378">
                <a:defRPr/>
              </a:pPr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  <a:latin typeface="Arial" charset="0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440270235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Conector reto 7"/>
          <p:cNvSpPr>
            <a:spLocks noChangeShapeType="1"/>
          </p:cNvSpPr>
          <p:nvPr/>
        </p:nvSpPr>
        <p:spPr bwMode="auto">
          <a:xfrm>
            <a:off x="514360" y="4386840"/>
            <a:ext cx="8629651" cy="1786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marR="0" lvl="0" indent="0" algn="l" defTabSz="914378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mbria"/>
              <a:ea typeface="+mn-ea"/>
              <a:cs typeface="Arial" charset="0"/>
            </a:endParaRPr>
          </a:p>
        </p:txBody>
      </p:sp>
      <p:sp>
        <p:nvSpPr>
          <p:cNvPr id="12" name="Título 11"/>
          <p:cNvSpPr>
            <a:spLocks noGrp="1"/>
          </p:cNvSpPr>
          <p:nvPr>
            <p:ph type="title"/>
          </p:nvPr>
        </p:nvSpPr>
        <p:spPr>
          <a:xfrm>
            <a:off x="457209" y="4114802"/>
            <a:ext cx="8458201" cy="390525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pt-BR" smtClean="0"/>
              <a:t>Clique para editar o título mestre</a:t>
            </a:r>
            <a:endParaRPr kumimoji="0" lang="en-US"/>
          </a:p>
        </p:txBody>
      </p:sp>
      <p:sp>
        <p:nvSpPr>
          <p:cNvPr id="26" name="Espaço Reservado para Texto 25"/>
          <p:cNvSpPr>
            <a:spLocks noGrp="1"/>
          </p:cNvSpPr>
          <p:nvPr>
            <p:ph type="body" idx="2"/>
          </p:nvPr>
        </p:nvSpPr>
        <p:spPr>
          <a:xfrm>
            <a:off x="457206" y="457201"/>
            <a:ext cx="3008314" cy="3600450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pt-BR" smtClean="0"/>
              <a:t>Clique para editar o texto mestre</a:t>
            </a:r>
          </a:p>
        </p:txBody>
      </p:sp>
      <p:sp>
        <p:nvSpPr>
          <p:cNvPr id="14" name="Espaço Reservado para Conteúdo 13"/>
          <p:cNvSpPr>
            <a:spLocks noGrp="1"/>
          </p:cNvSpPr>
          <p:nvPr>
            <p:ph sz="half" idx="1"/>
          </p:nvPr>
        </p:nvSpPr>
        <p:spPr>
          <a:xfrm>
            <a:off x="3575053" y="457201"/>
            <a:ext cx="5340350" cy="360045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pt-BR" smtClean="0"/>
              <a:t>Clique para editar o texto mestre</a:t>
            </a:r>
          </a:p>
          <a:p>
            <a:pPr lvl="1" eaLnBrk="1" latinLnBrk="0" hangingPunct="1"/>
            <a:r>
              <a:rPr lang="pt-BR" smtClean="0"/>
              <a:t>Segundo nível</a:t>
            </a:r>
          </a:p>
          <a:p>
            <a:pPr lvl="2" eaLnBrk="1" latinLnBrk="0" hangingPunct="1"/>
            <a:r>
              <a:rPr lang="pt-BR" smtClean="0"/>
              <a:t>Terceiro nível</a:t>
            </a:r>
          </a:p>
          <a:p>
            <a:pPr lvl="3" eaLnBrk="1" latinLnBrk="0" hangingPunct="1"/>
            <a:r>
              <a:rPr lang="pt-BR" smtClean="0"/>
              <a:t>Quarto nível</a:t>
            </a:r>
          </a:p>
          <a:p>
            <a:pPr lvl="4" eaLnBrk="1" latinLnBrk="0" hangingPunct="1"/>
            <a:r>
              <a:rPr lang="pt-BR" smtClean="0"/>
              <a:t>Quinto nível</a:t>
            </a:r>
            <a:endParaRPr kumimoji="0" lang="en-US"/>
          </a:p>
        </p:txBody>
      </p:sp>
      <p:sp>
        <p:nvSpPr>
          <p:cNvPr id="25" name="Espaço Reservado para Data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914378">
              <a:defRPr/>
            </a:pPr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  <a:latin typeface="Arial" charset="0"/>
                <a:cs typeface="+mn-cs"/>
              </a:rPr>
              <a:pPr defTabSz="914378">
                <a:defRPr/>
              </a:pPr>
              <a:t>16/04/2023</a:t>
            </a:fld>
            <a:endParaRPr lang="pt-BR" dirty="0">
              <a:solidFill>
                <a:srgbClr val="629DD1">
                  <a:shade val="75000"/>
                </a:srgbClr>
              </a:solidFill>
              <a:latin typeface="Arial" charset="0"/>
              <a:cs typeface="+mn-cs"/>
            </a:endParaRPr>
          </a:p>
        </p:txBody>
      </p:sp>
      <p:sp>
        <p:nvSpPr>
          <p:cNvPr id="29" name="Espaço Reservado para Rodapé 2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914378">
              <a:defRPr/>
            </a:pPr>
            <a:endParaRPr lang="pt-BR" dirty="0">
              <a:solidFill>
                <a:srgbClr val="629DD1">
                  <a:shade val="75000"/>
                </a:srgbClr>
              </a:solidFill>
              <a:latin typeface="Arial" charset="0"/>
              <a:cs typeface="+mn-cs"/>
            </a:endParaRPr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914378">
              <a:defRPr/>
            </a:pPr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  <a:latin typeface="Arial" charset="0"/>
                <a:cs typeface="+mn-cs"/>
              </a:rPr>
              <a:pPr defTabSz="914378">
                <a:defRPr/>
              </a:pPr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  <a:latin typeface="Arial" charset="0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607424923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Espaço Reservado para Imagem 12"/>
          <p:cNvSpPr>
            <a:spLocks noGrp="1"/>
          </p:cNvSpPr>
          <p:nvPr>
            <p:ph type="pic" idx="1"/>
          </p:nvPr>
        </p:nvSpPr>
        <p:spPr>
          <a:xfrm>
            <a:off x="3505200" y="462476"/>
            <a:ext cx="5029200" cy="2743200"/>
          </a:xfrm>
          <a:solidFill>
            <a:schemeClr val="bg1"/>
          </a:solidFill>
          <a:ln w="6350">
            <a:solidFill>
              <a:schemeClr val="accent1"/>
            </a:solidFill>
          </a:ln>
          <a:effectLst>
            <a:reflection blurRad="1000" stA="49000" endA="500" endPos="10000" dist="900" dir="5400000" sy="-90000" algn="bl" rotWithShape="0"/>
          </a:effectLst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pt-BR" dirty="0" smtClean="0"/>
              <a:t>Clique no ícone para adicionar uma imagem</a:t>
            </a:r>
            <a:endParaRPr kumimoji="0" lang="en-US" dirty="0"/>
          </a:p>
        </p:txBody>
      </p:sp>
      <p:sp>
        <p:nvSpPr>
          <p:cNvPr id="7" name="Espaço Reservado par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914378">
              <a:defRPr/>
            </a:pPr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  <a:latin typeface="Arial" charset="0"/>
                <a:cs typeface="+mn-cs"/>
              </a:rPr>
              <a:pPr defTabSz="914378">
                <a:defRPr/>
              </a:pPr>
              <a:t>16/04/2023</a:t>
            </a:fld>
            <a:endParaRPr lang="pt-BR" dirty="0">
              <a:solidFill>
                <a:srgbClr val="629DD1">
                  <a:shade val="75000"/>
                </a:srgbClr>
              </a:solidFill>
              <a:latin typeface="Arial" charset="0"/>
              <a:cs typeface="+mn-cs"/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914378">
              <a:defRPr/>
            </a:pPr>
            <a:endParaRPr lang="pt-BR" dirty="0">
              <a:solidFill>
                <a:srgbClr val="629DD1">
                  <a:shade val="75000"/>
                </a:srgbClr>
              </a:solidFill>
              <a:latin typeface="Arial" charset="0"/>
              <a:cs typeface="+mn-cs"/>
            </a:endParaRPr>
          </a:p>
        </p:txBody>
      </p:sp>
      <p:sp>
        <p:nvSpPr>
          <p:cNvPr id="31" name="Espaço Reservado para Número de Slide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914378">
              <a:defRPr/>
            </a:pPr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  <a:latin typeface="Arial" charset="0"/>
                <a:cs typeface="+mn-cs"/>
              </a:rPr>
              <a:pPr defTabSz="914378">
                <a:defRPr/>
              </a:pPr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  <a:latin typeface="Arial" charset="0"/>
              <a:cs typeface="+mn-cs"/>
            </a:endParaRPr>
          </a:p>
        </p:txBody>
      </p:sp>
      <p:sp>
        <p:nvSpPr>
          <p:cNvPr id="17" name="Título 16"/>
          <p:cNvSpPr>
            <a:spLocks noGrp="1"/>
          </p:cNvSpPr>
          <p:nvPr>
            <p:ph type="title"/>
          </p:nvPr>
        </p:nvSpPr>
        <p:spPr>
          <a:xfrm>
            <a:off x="380999" y="3745322"/>
            <a:ext cx="5867400" cy="391716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pt-BR" smtClean="0"/>
              <a:t>Clique para editar o título mestre</a:t>
            </a:r>
            <a:endParaRPr kumimoji="0" lang="en-US"/>
          </a:p>
        </p:txBody>
      </p:sp>
      <p:sp>
        <p:nvSpPr>
          <p:cNvPr id="26" name="Espaço Reservado para Texto 25"/>
          <p:cNvSpPr>
            <a:spLocks noGrp="1"/>
          </p:cNvSpPr>
          <p:nvPr>
            <p:ph type="body" sz="half" idx="2"/>
          </p:nvPr>
        </p:nvSpPr>
        <p:spPr>
          <a:xfrm>
            <a:off x="380999" y="4149921"/>
            <a:ext cx="5867400" cy="576263"/>
          </a:xfrm>
        </p:spPr>
        <p:txBody>
          <a:bodyPr lIns="109728" tIns="0"/>
          <a:lstStyle>
            <a:lvl1pPr marL="0" indent="0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pt-BR" smtClean="0"/>
              <a:t>Clique para editar o texto mestre</a:t>
            </a:r>
          </a:p>
        </p:txBody>
      </p:sp>
    </p:spTree>
    <p:extLst>
      <p:ext uri="{BB962C8B-B14F-4D97-AF65-F5344CB8AC3E}">
        <p14:creationId xmlns:p14="http://schemas.microsoft.com/office/powerpoint/2010/main" val="1549132453"/>
      </p:ext>
    </p:extLst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pt-BR" smtClean="0"/>
              <a:t>Clique para editar o título mestre</a:t>
            </a:r>
            <a:endParaRPr kumimoji="0" lang="en-US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pt-BR" smtClean="0"/>
              <a:t>Clique para editar o texto mestre</a:t>
            </a:r>
          </a:p>
          <a:p>
            <a:pPr lvl="1" eaLnBrk="1" latinLnBrk="0" hangingPunct="1"/>
            <a:r>
              <a:rPr lang="pt-BR" smtClean="0"/>
              <a:t>Segundo nível</a:t>
            </a:r>
          </a:p>
          <a:p>
            <a:pPr lvl="2" eaLnBrk="1" latinLnBrk="0" hangingPunct="1"/>
            <a:r>
              <a:rPr lang="pt-BR" smtClean="0"/>
              <a:t>Terceiro nível</a:t>
            </a:r>
          </a:p>
          <a:p>
            <a:pPr lvl="3" eaLnBrk="1" latinLnBrk="0" hangingPunct="1"/>
            <a:r>
              <a:rPr lang="pt-BR" smtClean="0"/>
              <a:t>Quarto nível</a:t>
            </a:r>
          </a:p>
          <a:p>
            <a:pPr lvl="4" eaLnBrk="1" latinLnBrk="0" hangingPunct="1"/>
            <a:r>
              <a:rPr lang="pt-BR" smtClean="0"/>
              <a:t>Quinto nível</a:t>
            </a:r>
            <a:endParaRPr kumimoji="0" lang="en-US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914378">
              <a:defRPr/>
            </a:pPr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  <a:latin typeface="Arial" charset="0"/>
                <a:cs typeface="+mn-cs"/>
              </a:rPr>
              <a:pPr defTabSz="914378">
                <a:defRPr/>
              </a:pPr>
              <a:t>16/04/2023</a:t>
            </a:fld>
            <a:endParaRPr lang="pt-BR" dirty="0">
              <a:solidFill>
                <a:srgbClr val="629DD1">
                  <a:shade val="75000"/>
                </a:srgbClr>
              </a:solidFill>
              <a:latin typeface="Arial" charset="0"/>
              <a:cs typeface="+mn-cs"/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914378">
              <a:defRPr/>
            </a:pPr>
            <a:endParaRPr lang="pt-BR" dirty="0">
              <a:solidFill>
                <a:srgbClr val="629DD1">
                  <a:shade val="75000"/>
                </a:srgbClr>
              </a:solidFill>
              <a:latin typeface="Arial" charset="0"/>
              <a:cs typeface="+mn-cs"/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914378">
              <a:defRPr/>
            </a:pPr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  <a:latin typeface="Arial" charset="0"/>
                <a:cs typeface="+mn-cs"/>
              </a:rPr>
              <a:pPr defTabSz="914378">
                <a:defRPr/>
              </a:pPr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  <a:latin typeface="Arial" charset="0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161409040"/>
      </p:ext>
    </p:extLst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858001" y="411963"/>
            <a:ext cx="1828800" cy="4388644"/>
          </a:xfrm>
        </p:spPr>
        <p:txBody>
          <a:bodyPr vert="eaVert"/>
          <a:lstStyle/>
          <a:p>
            <a:r>
              <a:rPr kumimoji="0" lang="pt-BR" smtClean="0"/>
              <a:t>Clique para editar o título mestre</a:t>
            </a:r>
            <a:endParaRPr kumimoji="0" lang="en-US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457212" y="411963"/>
            <a:ext cx="6248399" cy="4388644"/>
          </a:xfrm>
        </p:spPr>
        <p:txBody>
          <a:bodyPr vert="eaVert"/>
          <a:lstStyle/>
          <a:p>
            <a:pPr lvl="0" eaLnBrk="1" latinLnBrk="0" hangingPunct="1"/>
            <a:r>
              <a:rPr lang="pt-BR" smtClean="0"/>
              <a:t>Clique para editar o texto mestre</a:t>
            </a:r>
          </a:p>
          <a:p>
            <a:pPr lvl="1" eaLnBrk="1" latinLnBrk="0" hangingPunct="1"/>
            <a:r>
              <a:rPr lang="pt-BR" smtClean="0"/>
              <a:t>Segundo nível</a:t>
            </a:r>
          </a:p>
          <a:p>
            <a:pPr lvl="2" eaLnBrk="1" latinLnBrk="0" hangingPunct="1"/>
            <a:r>
              <a:rPr lang="pt-BR" smtClean="0"/>
              <a:t>Terceiro nível</a:t>
            </a:r>
          </a:p>
          <a:p>
            <a:pPr lvl="3" eaLnBrk="1" latinLnBrk="0" hangingPunct="1"/>
            <a:r>
              <a:rPr lang="pt-BR" smtClean="0"/>
              <a:t>Quarto nível</a:t>
            </a:r>
          </a:p>
          <a:p>
            <a:pPr lvl="4" eaLnBrk="1" latinLnBrk="0" hangingPunct="1"/>
            <a:r>
              <a:rPr lang="pt-BR" smtClean="0"/>
              <a:t>Quinto nível</a:t>
            </a:r>
            <a:endParaRPr kumimoji="0" lang="en-US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914378">
              <a:defRPr/>
            </a:pPr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  <a:latin typeface="Arial" charset="0"/>
                <a:cs typeface="+mn-cs"/>
              </a:rPr>
              <a:pPr defTabSz="914378">
                <a:defRPr/>
              </a:pPr>
              <a:t>16/04/2023</a:t>
            </a:fld>
            <a:endParaRPr lang="pt-BR" dirty="0">
              <a:solidFill>
                <a:srgbClr val="629DD1">
                  <a:shade val="75000"/>
                </a:srgbClr>
              </a:solidFill>
              <a:latin typeface="Arial" charset="0"/>
              <a:cs typeface="+mn-cs"/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914378">
              <a:defRPr/>
            </a:pPr>
            <a:endParaRPr lang="pt-BR" dirty="0">
              <a:solidFill>
                <a:srgbClr val="629DD1">
                  <a:shade val="75000"/>
                </a:srgbClr>
              </a:solidFill>
              <a:latin typeface="Arial" charset="0"/>
              <a:cs typeface="+mn-cs"/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914378">
              <a:defRPr/>
            </a:pPr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  <a:latin typeface="Arial" charset="0"/>
                <a:cs typeface="+mn-cs"/>
              </a:rPr>
              <a:pPr defTabSz="914378">
                <a:defRPr/>
              </a:pPr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  <a:latin typeface="Arial" charset="0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55584082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slideLayout" Target="../slideLayouts/slideLayout24.xml"/><Relationship Id="rId18" Type="http://schemas.openxmlformats.org/officeDocument/2006/relationships/theme" Target="../theme/theme2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slideLayout" Target="../slideLayouts/slideLayout23.xml"/><Relationship Id="rId17" Type="http://schemas.openxmlformats.org/officeDocument/2006/relationships/slideLayout" Target="../slideLayouts/slideLayout28.xml"/><Relationship Id="rId2" Type="http://schemas.openxmlformats.org/officeDocument/2006/relationships/slideLayout" Target="../slideLayouts/slideLayout13.xml"/><Relationship Id="rId16" Type="http://schemas.openxmlformats.org/officeDocument/2006/relationships/slideLayout" Target="../slideLayouts/slideLayout27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5" Type="http://schemas.openxmlformats.org/officeDocument/2006/relationships/slideLayout" Target="../slideLayouts/slideLayout26.xml"/><Relationship Id="rId10" Type="http://schemas.openxmlformats.org/officeDocument/2006/relationships/slideLayout" Target="../slideLayouts/slideLayout21.xml"/><Relationship Id="rId19" Type="http://schemas.openxmlformats.org/officeDocument/2006/relationships/image" Target="../media/image1.png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Relationship Id="rId14" Type="http://schemas.openxmlformats.org/officeDocument/2006/relationships/slideLayout" Target="../slideLayouts/slideLayout25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6.xml"/><Relationship Id="rId3" Type="http://schemas.openxmlformats.org/officeDocument/2006/relationships/slideLayout" Target="../slideLayouts/slideLayout31.xml"/><Relationship Id="rId7" Type="http://schemas.openxmlformats.org/officeDocument/2006/relationships/slideLayout" Target="../slideLayouts/slideLayout35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30.xml"/><Relationship Id="rId1" Type="http://schemas.openxmlformats.org/officeDocument/2006/relationships/slideLayout" Target="../slideLayouts/slideLayout29.xml"/><Relationship Id="rId6" Type="http://schemas.openxmlformats.org/officeDocument/2006/relationships/slideLayout" Target="../slideLayouts/slideLayout34.xml"/><Relationship Id="rId11" Type="http://schemas.openxmlformats.org/officeDocument/2006/relationships/slideLayout" Target="../slideLayouts/slideLayout39.xml"/><Relationship Id="rId5" Type="http://schemas.openxmlformats.org/officeDocument/2006/relationships/slideLayout" Target="../slideLayouts/slideLayout33.xml"/><Relationship Id="rId10" Type="http://schemas.openxmlformats.org/officeDocument/2006/relationships/slideLayout" Target="../slideLayouts/slideLayout38.xml"/><Relationship Id="rId4" Type="http://schemas.openxmlformats.org/officeDocument/2006/relationships/slideLayout" Target="../slideLayouts/slideLayout32.xml"/><Relationship Id="rId9" Type="http://schemas.openxmlformats.org/officeDocument/2006/relationships/slideLayout" Target="../slideLayouts/slideLayout37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Espaço Reservado para Título 1"/>
          <p:cNvSpPr>
            <a:spLocks noGrp="1"/>
          </p:cNvSpPr>
          <p:nvPr>
            <p:ph type="title"/>
          </p:nvPr>
        </p:nvSpPr>
        <p:spPr bwMode="auto">
          <a:xfrm>
            <a:off x="457200" y="206375"/>
            <a:ext cx="8229600" cy="857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pt-BR" altLang="pt-BR" smtClean="0"/>
              <a:t>Clique para editar o estilo do título mestre</a:t>
            </a:r>
          </a:p>
        </p:txBody>
      </p:sp>
      <p:sp>
        <p:nvSpPr>
          <p:cNvPr id="1027" name="Espaço Reservado para Texto 2"/>
          <p:cNvSpPr>
            <a:spLocks noGrp="1"/>
          </p:cNvSpPr>
          <p:nvPr>
            <p:ph type="body" idx="1"/>
          </p:nvPr>
        </p:nvSpPr>
        <p:spPr bwMode="auto">
          <a:xfrm>
            <a:off x="457200" y="1200150"/>
            <a:ext cx="8229600" cy="3394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pt-BR" altLang="pt-BR" smtClean="0"/>
              <a:t>Clique para editar os estilos do texto mestre</a:t>
            </a:r>
          </a:p>
          <a:p>
            <a:pPr lvl="1"/>
            <a:r>
              <a:rPr lang="pt-BR" altLang="pt-BR" smtClean="0"/>
              <a:t>Segundo nível</a:t>
            </a:r>
          </a:p>
          <a:p>
            <a:pPr lvl="2"/>
            <a:r>
              <a:rPr lang="pt-BR" altLang="pt-BR" smtClean="0"/>
              <a:t>Terceiro nível</a:t>
            </a:r>
          </a:p>
          <a:p>
            <a:pPr lvl="3"/>
            <a:r>
              <a:rPr lang="pt-BR" altLang="pt-BR" smtClean="0"/>
              <a:t>Quarto nível</a:t>
            </a:r>
          </a:p>
          <a:p>
            <a:pPr lvl="4"/>
            <a:r>
              <a:rPr lang="pt-BR" altLang="pt-BR" smtClean="0"/>
              <a:t>Quinto nível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463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345B9006-FAF4-42B7-8D2B-6B38965652D9}" type="datetimeFigureOut">
              <a:rPr lang="pt-BR"/>
              <a:pPr>
                <a:defRPr/>
              </a:pPr>
              <a:t>16/04/2023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463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4637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>
              <a:defRPr sz="1200">
                <a:solidFill>
                  <a:srgbClr val="898989"/>
                </a:solidFill>
                <a:latin typeface="Calibri" panose="020F0502020204030204" pitchFamily="34" charset="0"/>
              </a:defRPr>
            </a:lvl1pPr>
          </a:lstStyle>
          <a:p>
            <a:fld id="{003221CB-405E-4DBD-BC29-DB292B9FC857}" type="slidenum">
              <a:rPr lang="pt-BR" altLang="pt-BR"/>
              <a:pPr/>
              <a:t>‹nº›</a:t>
            </a:fld>
            <a:endParaRPr lang="pt-BR" altLang="pt-B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>
    <p:diamond/>
  </p:transition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1-HD-TOP.png"/>
          <p:cNvPicPr>
            <a:picLocks noChangeAspect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1081088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171700" y="573280"/>
            <a:ext cx="6457950" cy="969771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14350" y="1645920"/>
            <a:ext cx="8115300" cy="301809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Editar estilos de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446520" y="4767263"/>
            <a:ext cx="218313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788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685800"/>
            <a:endParaRPr lang="en-US" altLang="pt-BR">
              <a:solidFill>
                <a:prstClr val="white">
                  <a:tint val="75000"/>
                </a:prstClr>
              </a:solidFill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514350" y="4766884"/>
            <a:ext cx="58293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788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685800"/>
            <a:endParaRPr lang="en-US" altLang="pt-BR">
              <a:solidFill>
                <a:prstClr val="white">
                  <a:tint val="75000"/>
                </a:prstClr>
              </a:solidFill>
              <a:cs typeface="+mn-cs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72250" y="285750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788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685800"/>
            <a:fld id="{8D812EAE-A82F-4202-9EB2-6B1C40D86366}" type="slidenum">
              <a:rPr lang="en-US" altLang="pt-BR" smtClean="0">
                <a:solidFill>
                  <a:prstClr val="white">
                    <a:tint val="75000"/>
                  </a:prstClr>
                </a:solidFill>
                <a:cs typeface="+mn-cs"/>
              </a:rPr>
              <a:pPr defTabSz="685800"/>
              <a:t>‹nº›</a:t>
            </a:fld>
            <a:endParaRPr lang="en-US" altLang="pt-BR">
              <a:solidFill>
                <a:prstClr val="white">
                  <a:tint val="75000"/>
                </a:prstClr>
              </a:solidFill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035049435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  <p:sldLayoutId id="2147483677" r:id="rId17"/>
  </p:sldLayoutIdLst>
  <p:transition spd="slow">
    <p:fade thruBlk="1"/>
  </p:transition>
  <p:timing>
    <p:tnLst>
      <p:par>
        <p:cTn id="1" dur="indefinite" restart="never" nodeType="tmRoot"/>
      </p:par>
    </p:tnLst>
  </p:timing>
  <p:txStyles>
    <p:titleStyle>
      <a:lvl1pPr algn="r" defTabSz="685800" rtl="0" eaLnBrk="1" latinLnBrk="0" hangingPunct="1">
        <a:lnSpc>
          <a:spcPct val="90000"/>
        </a:lnSpc>
        <a:spcBef>
          <a:spcPct val="0"/>
        </a:spcBef>
        <a:buNone/>
        <a:defRPr sz="3000" kern="1200" cap="all" baseline="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165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Conector reto 6"/>
          <p:cNvSpPr>
            <a:spLocks noChangeShapeType="1"/>
          </p:cNvSpPr>
          <p:nvPr/>
        </p:nvSpPr>
        <p:spPr bwMode="auto">
          <a:xfrm>
            <a:off x="514360" y="788178"/>
            <a:ext cx="8629651" cy="1786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marR="0" lvl="0" indent="0" algn="l" defTabSz="914378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mbria"/>
              <a:ea typeface="+mn-ea"/>
              <a:cs typeface="Arial" charset="0"/>
            </a:endParaRPr>
          </a:p>
        </p:txBody>
      </p:sp>
      <p:sp>
        <p:nvSpPr>
          <p:cNvPr id="8" name="Espaço Reservado para Texto 7"/>
          <p:cNvSpPr>
            <a:spLocks noGrp="1"/>
          </p:cNvSpPr>
          <p:nvPr>
            <p:ph type="body" idx="1"/>
          </p:nvPr>
        </p:nvSpPr>
        <p:spPr>
          <a:xfrm>
            <a:off x="304811" y="1165624"/>
            <a:ext cx="8686801" cy="339447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pt-BR" smtClean="0"/>
              <a:t>Clique para editar o texto mestre</a:t>
            </a:r>
          </a:p>
          <a:p>
            <a:pPr lvl="1" eaLnBrk="1" latinLnBrk="0" hangingPunct="1"/>
            <a:r>
              <a:rPr kumimoji="0" lang="pt-BR" smtClean="0"/>
              <a:t>Segundo nível</a:t>
            </a:r>
          </a:p>
          <a:p>
            <a:pPr lvl="2" eaLnBrk="1" latinLnBrk="0" hangingPunct="1"/>
            <a:r>
              <a:rPr kumimoji="0" lang="pt-BR" smtClean="0"/>
              <a:t>Terceiro nível</a:t>
            </a:r>
          </a:p>
          <a:p>
            <a:pPr lvl="3" eaLnBrk="1" latinLnBrk="0" hangingPunct="1"/>
            <a:r>
              <a:rPr kumimoji="0" lang="pt-BR" smtClean="0"/>
              <a:t>Quarto nível</a:t>
            </a:r>
          </a:p>
          <a:p>
            <a:pPr lvl="4" eaLnBrk="1" latinLnBrk="0" hangingPunct="1"/>
            <a:r>
              <a:rPr kumimoji="0" lang="pt-BR" smtClean="0"/>
              <a:t>Quinto nível</a:t>
            </a:r>
            <a:endParaRPr kumimoji="0" lang="en-US"/>
          </a:p>
        </p:txBody>
      </p:sp>
      <p:sp>
        <p:nvSpPr>
          <p:cNvPr id="11" name="Espaço Reservado para Data 10"/>
          <p:cNvSpPr>
            <a:spLocks noGrp="1"/>
          </p:cNvSpPr>
          <p:nvPr>
            <p:ph type="dt" sz="half" idx="2"/>
          </p:nvPr>
        </p:nvSpPr>
        <p:spPr>
          <a:xfrm>
            <a:off x="6477001" y="57156"/>
            <a:ext cx="2514600" cy="216694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pPr defTabSz="914378" fontAlgn="auto">
              <a:spcBef>
                <a:spcPts val="0"/>
              </a:spcBef>
              <a:spcAft>
                <a:spcPts val="0"/>
              </a:spcAft>
              <a:defRPr/>
            </a:pPr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  <a:latin typeface="Cambria"/>
                <a:cs typeface="Arial" charset="0"/>
              </a:rPr>
              <a:pPr defTabSz="914378" fontAlgn="auto">
                <a:spcBef>
                  <a:spcPts val="0"/>
                </a:spcBef>
                <a:spcAft>
                  <a:spcPts val="0"/>
                </a:spcAft>
                <a:defRPr/>
              </a:pPr>
              <a:t>16/04/2023</a:t>
            </a:fld>
            <a:endParaRPr lang="pt-BR" dirty="0">
              <a:solidFill>
                <a:srgbClr val="629DD1">
                  <a:shade val="75000"/>
                </a:srgbClr>
              </a:solidFill>
              <a:latin typeface="Cambria"/>
              <a:cs typeface="Arial" charset="0"/>
            </a:endParaRPr>
          </a:p>
        </p:txBody>
      </p:sp>
      <p:sp>
        <p:nvSpPr>
          <p:cNvPr id="28" name="Espaço Reservado para Rodapé 27"/>
          <p:cNvSpPr>
            <a:spLocks noGrp="1"/>
          </p:cNvSpPr>
          <p:nvPr>
            <p:ph type="ftr" sz="quarter" idx="3"/>
          </p:nvPr>
        </p:nvSpPr>
        <p:spPr>
          <a:xfrm>
            <a:off x="3124199" y="57156"/>
            <a:ext cx="3352800" cy="216694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pPr defTabSz="914378" fontAlgn="auto">
              <a:spcBef>
                <a:spcPts val="0"/>
              </a:spcBef>
              <a:spcAft>
                <a:spcPts val="0"/>
              </a:spcAft>
              <a:defRPr/>
            </a:pPr>
            <a:endParaRPr lang="pt-BR" dirty="0">
              <a:solidFill>
                <a:srgbClr val="629DD1">
                  <a:shade val="75000"/>
                </a:srgbClr>
              </a:solidFill>
              <a:latin typeface="Cambria"/>
              <a:cs typeface="Arial" charset="0"/>
            </a:endParaRPr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4"/>
          </p:nvPr>
        </p:nvSpPr>
        <p:spPr>
          <a:xfrm>
            <a:off x="8229610" y="4857757"/>
            <a:ext cx="762001" cy="183356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pPr defTabSz="914378" fontAlgn="auto">
              <a:spcBef>
                <a:spcPts val="0"/>
              </a:spcBef>
              <a:spcAft>
                <a:spcPts val="0"/>
              </a:spcAft>
              <a:defRPr/>
            </a:pPr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  <a:latin typeface="Cambria"/>
                <a:cs typeface="Arial" charset="0"/>
              </a:rPr>
              <a:pPr defTabSz="914378" fontAlgn="auto">
                <a:spcBef>
                  <a:spcPts val="0"/>
                </a:spcBef>
                <a:spcAft>
                  <a:spcPts val="0"/>
                </a:spcAft>
                <a:defRPr/>
              </a:pPr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  <a:latin typeface="Cambria"/>
              <a:cs typeface="Arial" charset="0"/>
            </a:endParaRPr>
          </a:p>
        </p:txBody>
      </p:sp>
      <p:sp>
        <p:nvSpPr>
          <p:cNvPr id="10" name="Espaço Reservado para Título 9"/>
          <p:cNvSpPr>
            <a:spLocks noGrp="1"/>
          </p:cNvSpPr>
          <p:nvPr>
            <p:ph type="title"/>
          </p:nvPr>
        </p:nvSpPr>
        <p:spPr>
          <a:xfrm>
            <a:off x="304811" y="342900"/>
            <a:ext cx="8686801" cy="62865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pt-BR" smtClean="0"/>
              <a:t>Clique para editar o título mestre</a:t>
            </a:r>
            <a:endParaRPr kumimoji="0" lang="en-US"/>
          </a:p>
        </p:txBody>
      </p:sp>
      <p:sp>
        <p:nvSpPr>
          <p:cNvPr id="9" name="Conector reto 8"/>
          <p:cNvSpPr>
            <a:spLocks noChangeShapeType="1"/>
          </p:cNvSpPr>
          <p:nvPr/>
        </p:nvSpPr>
        <p:spPr bwMode="auto">
          <a:xfrm>
            <a:off x="514360" y="788178"/>
            <a:ext cx="8629651" cy="1786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marR="0" lvl="0" indent="0" algn="l" defTabSz="914378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mbria"/>
              <a:ea typeface="+mn-ea"/>
              <a:cs typeface="Arial" charset="0"/>
            </a:endParaRPr>
          </a:p>
        </p:txBody>
      </p:sp>
      <p:sp>
        <p:nvSpPr>
          <p:cNvPr id="12" name="Conector reto 11"/>
          <p:cNvSpPr>
            <a:spLocks noChangeShapeType="1"/>
          </p:cNvSpPr>
          <p:nvPr/>
        </p:nvSpPr>
        <p:spPr bwMode="auto">
          <a:xfrm>
            <a:off x="514360" y="793491"/>
            <a:ext cx="8629651" cy="1786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marR="0" lvl="0" indent="0" algn="l" defTabSz="914378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mbria"/>
              <a:ea typeface="+mn-ea"/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4095285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9" r:id="rId1"/>
    <p:sldLayoutId id="2147483680" r:id="rId2"/>
    <p:sldLayoutId id="2147483681" r:id="rId3"/>
    <p:sldLayoutId id="2147483682" r:id="rId4"/>
    <p:sldLayoutId id="2147483683" r:id="rId5"/>
    <p:sldLayoutId id="2147483684" r:id="rId6"/>
    <p:sldLayoutId id="2147483685" r:id="rId7"/>
    <p:sldLayoutId id="2147483686" r:id="rId8"/>
    <p:sldLayoutId id="2147483687" r:id="rId9"/>
    <p:sldLayoutId id="2147483688" r:id="rId10"/>
    <p:sldLayoutId id="2147483689" r:id="rId11"/>
  </p:sldLayoutIdLst>
  <p:txStyles>
    <p:titleStyle>
      <a:lvl1pPr algn="l" rtl="0" eaLnBrk="1" latinLnBrk="0" hangingPunct="1">
        <a:spcBef>
          <a:spcPct val="0"/>
        </a:spcBef>
        <a:buNone/>
        <a:defRPr kumimoji="0" sz="3600" kern="1200" cap="all" baseline="0">
          <a:solidFill>
            <a:schemeClr val="tx2"/>
          </a:solidFill>
          <a:effectLst>
            <a:reflection blurRad="12700" stA="48000" endA="300" endPos="55000" dir="5400000" sy="-90000" algn="bl" rotWithShape="0"/>
          </a:effectLst>
          <a:latin typeface="+mj-lt"/>
          <a:ea typeface="+mj-ea"/>
          <a:cs typeface="+mj-cs"/>
        </a:defRPr>
      </a:lvl1pPr>
    </p:titleStyle>
    <p:bodyStyle>
      <a:lvl1pPr marL="342892" indent="-342892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"/>
        <a:defRPr kumimoji="0" sz="3200" kern="1200">
          <a:solidFill>
            <a:schemeClr val="tx2"/>
          </a:solidFill>
          <a:latin typeface="+mn-lt"/>
          <a:ea typeface="+mn-ea"/>
          <a:cs typeface="+mn-cs"/>
        </a:defRPr>
      </a:lvl1pPr>
      <a:lvl2pPr marL="742931" indent="-285743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"/>
        <a:defRPr kumimoji="0" sz="2800" kern="1200">
          <a:solidFill>
            <a:schemeClr val="tx2"/>
          </a:solidFill>
          <a:latin typeface="+mn-lt"/>
          <a:ea typeface="+mn-ea"/>
          <a:cs typeface="+mn-cs"/>
        </a:defRPr>
      </a:lvl2pPr>
      <a:lvl3pPr marL="1142972" indent="-228594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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3pPr>
      <a:lvl4pPr marL="1600160" indent="-228594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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2057348" indent="-228594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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537" indent="-228594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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6pPr>
      <a:lvl7pPr marL="2971726" indent="-228594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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7pPr>
      <a:lvl8pPr marL="3428915" indent="-228594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"/>
        <a:defRPr kumimoji="0" sz="1600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3886103" indent="-228594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189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378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566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754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5943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132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32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509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8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audio" Target="../media/audio2.wav"/><Relationship Id="rId7" Type="http://schemas.openxmlformats.org/officeDocument/2006/relationships/audio" Target="../media/audio2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35.xml"/><Relationship Id="rId5" Type="http://schemas.openxmlformats.org/officeDocument/2006/relationships/image" Target="../media/image22.PNG"/><Relationship Id="rId4" Type="http://schemas.openxmlformats.org/officeDocument/2006/relationships/image" Target="../media/image21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359532" y="1987282"/>
            <a:ext cx="8669585" cy="1315745"/>
          </a:xfrm>
          <a:prstGeom prst="rect">
            <a:avLst/>
          </a:prstGeom>
          <a:noFill/>
        </p:spPr>
        <p:txBody>
          <a:bodyPr spcFirstLastPara="1" wrap="none" lIns="68580" tIns="34290" rIns="68580" bIns="34290" numCol="1">
            <a:prstTxWarp prst="textArchUp">
              <a:avLst/>
            </a:prstTxWarp>
            <a:spAutoFit/>
          </a:bodyPr>
          <a:lstStyle/>
          <a:p>
            <a:pPr algn="ctr" defTabSz="685800"/>
            <a:r>
              <a:rPr lang="pt-BR" sz="4050" b="1" dirty="0">
                <a:ln w="9525">
                  <a:solidFill>
                    <a:prstClr val="black"/>
                  </a:solidFill>
                  <a:prstDash val="solid"/>
                </a:ln>
                <a:solidFill>
                  <a:srgbClr val="E56526"/>
                </a:solidFill>
                <a:effectLst>
                  <a:outerShdw blurRad="12700" dist="38100" dir="2700000" algn="tl" rotWithShape="0">
                    <a:srgbClr val="E56526">
                      <a:lumMod val="60000"/>
                      <a:lumOff val="40000"/>
                    </a:srgbClr>
                  </a:outerShdw>
                </a:effectLst>
                <a:cs typeface="+mn-cs"/>
              </a:rPr>
              <a:t>UM PASSEIO PELAS MAGNÍFICAS</a:t>
            </a:r>
          </a:p>
          <a:p>
            <a:pPr algn="ctr" defTabSz="685800"/>
            <a:r>
              <a:rPr lang="pt-BR" sz="4050" b="1" dirty="0">
                <a:ln w="9525">
                  <a:solidFill>
                    <a:prstClr val="black"/>
                  </a:solidFill>
                  <a:prstDash val="solid"/>
                </a:ln>
                <a:solidFill>
                  <a:srgbClr val="E56526"/>
                </a:solidFill>
                <a:effectLst>
                  <a:outerShdw blurRad="12700" dist="38100" dir="2700000" algn="tl" rotWithShape="0">
                    <a:srgbClr val="E56526">
                      <a:lumMod val="60000"/>
                      <a:lumOff val="40000"/>
                    </a:srgbClr>
                  </a:outerShdw>
                </a:effectLst>
                <a:cs typeface="+mn-cs"/>
              </a:rPr>
              <a:t>PAISAGENS DA</a:t>
            </a:r>
          </a:p>
        </p:txBody>
      </p:sp>
      <p:sp>
        <p:nvSpPr>
          <p:cNvPr id="3" name="WordArt 10"/>
          <p:cNvSpPr>
            <a:spLocks noChangeArrowheads="1" noChangeShapeType="1" noTextEdit="1"/>
          </p:cNvSpPr>
          <p:nvPr/>
        </p:nvSpPr>
        <p:spPr bwMode="auto">
          <a:xfrm>
            <a:off x="899592" y="3219822"/>
            <a:ext cx="4457700" cy="1159669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  <a:scene3d>
              <a:camera prst="isometricOffAxis2Left"/>
              <a:lightRig rig="threePt" dir="t"/>
            </a:scene3d>
          </a:bodyPr>
          <a:lstStyle/>
          <a:p>
            <a:pPr algn="ctr" defTabSz="685800"/>
            <a:r>
              <a:rPr lang="pt-BR" sz="4950" kern="10" dirty="0" err="1">
                <a:ln w="12700">
                  <a:solidFill>
                    <a:srgbClr val="EAEAEA"/>
                  </a:solidFill>
                  <a:round/>
                  <a:headEnd/>
                  <a:tailEnd/>
                </a:ln>
                <a:gradFill rotWithShape="0">
                  <a:gsLst>
                    <a:gs pos="0">
                      <a:srgbClr val="A603AB"/>
                    </a:gs>
                    <a:gs pos="12000">
                      <a:srgbClr val="E81766"/>
                    </a:gs>
                    <a:gs pos="27000">
                      <a:srgbClr val="EE3F17"/>
                    </a:gs>
                    <a:gs pos="48000">
                      <a:srgbClr val="FFFF00"/>
                    </a:gs>
                    <a:gs pos="64999">
                      <a:srgbClr val="1A8D48"/>
                    </a:gs>
                    <a:gs pos="78999">
                      <a:srgbClr val="0819FB"/>
                    </a:gs>
                    <a:gs pos="100000">
                      <a:srgbClr val="A603AB"/>
                    </a:gs>
                  </a:gsLst>
                  <a:lin ang="0" scaled="1"/>
                </a:gradFill>
                <a:effectLst>
                  <a:outerShdw dist="35921" dir="2700000" sy="50000" kx="2115830" algn="bl" rotWithShape="0">
                    <a:srgbClr val="C0C0C0">
                      <a:alpha val="80000"/>
                    </a:srgbClr>
                  </a:outerShdw>
                </a:effectLst>
                <a:latin typeface="Arial Black" panose="020B0A04020102020204" pitchFamily="34" charset="0"/>
                <a:cs typeface="+mn-cs"/>
              </a:rPr>
              <a:t>Bella</a:t>
            </a:r>
            <a:r>
              <a:rPr lang="pt-BR" sz="4950" kern="10" dirty="0">
                <a:ln w="12700">
                  <a:solidFill>
                    <a:srgbClr val="EAEAEA"/>
                  </a:solidFill>
                  <a:round/>
                  <a:headEnd/>
                  <a:tailEnd/>
                </a:ln>
                <a:gradFill rotWithShape="0">
                  <a:gsLst>
                    <a:gs pos="0">
                      <a:srgbClr val="A603AB"/>
                    </a:gs>
                    <a:gs pos="12000">
                      <a:srgbClr val="E81766"/>
                    </a:gs>
                    <a:gs pos="27000">
                      <a:srgbClr val="EE3F17"/>
                    </a:gs>
                    <a:gs pos="48000">
                      <a:srgbClr val="FFFF00"/>
                    </a:gs>
                    <a:gs pos="64999">
                      <a:srgbClr val="1A8D48"/>
                    </a:gs>
                    <a:gs pos="78999">
                      <a:srgbClr val="0819FB"/>
                    </a:gs>
                    <a:gs pos="100000">
                      <a:srgbClr val="A603AB"/>
                    </a:gs>
                  </a:gsLst>
                  <a:lin ang="0" scaled="1"/>
                </a:gradFill>
                <a:effectLst>
                  <a:outerShdw dist="35921" dir="2700000" sy="50000" kx="2115830" algn="bl" rotWithShape="0">
                    <a:srgbClr val="C0C0C0">
                      <a:alpha val="80000"/>
                    </a:srgbClr>
                  </a:outerShdw>
                </a:effectLst>
                <a:latin typeface="Arial Black" panose="020B0A04020102020204" pitchFamily="34" charset="0"/>
                <a:cs typeface="+mn-cs"/>
              </a:rPr>
              <a:t> Itália</a:t>
            </a:r>
          </a:p>
          <a:p>
            <a:pPr algn="ctr" defTabSz="685800"/>
            <a:r>
              <a:rPr lang="pt-BR" sz="2700" kern="10" dirty="0" smtClean="0">
                <a:ln w="12700">
                  <a:solidFill>
                    <a:srgbClr val="EAEAEA"/>
                  </a:solidFill>
                  <a:round/>
                  <a:headEnd/>
                  <a:tailEnd/>
                </a:ln>
                <a:gradFill rotWithShape="0">
                  <a:gsLst>
                    <a:gs pos="0">
                      <a:srgbClr val="A603AB"/>
                    </a:gs>
                    <a:gs pos="12000">
                      <a:srgbClr val="E81766"/>
                    </a:gs>
                    <a:gs pos="27000">
                      <a:srgbClr val="EE3F17"/>
                    </a:gs>
                    <a:gs pos="48000">
                      <a:srgbClr val="FFFF00"/>
                    </a:gs>
                    <a:gs pos="64999">
                      <a:srgbClr val="1A8D48"/>
                    </a:gs>
                    <a:gs pos="78999">
                      <a:srgbClr val="0819FB"/>
                    </a:gs>
                    <a:gs pos="100000">
                      <a:srgbClr val="A603AB"/>
                    </a:gs>
                  </a:gsLst>
                  <a:lin ang="0" scaled="1"/>
                </a:gradFill>
                <a:effectLst>
                  <a:outerShdw dist="35921" dir="2700000" sy="50000" kx="2115830" algn="bl" rotWithShape="0">
                    <a:srgbClr val="C0C0C0">
                      <a:alpha val="80000"/>
                    </a:srgbClr>
                  </a:outerShdw>
                </a:effectLst>
                <a:latin typeface="Arial Black" panose="020B0A04020102020204" pitchFamily="34" charset="0"/>
                <a:cs typeface="+mn-cs"/>
              </a:rPr>
              <a:t>Um </a:t>
            </a:r>
            <a:r>
              <a:rPr lang="pt-BR" sz="2700" kern="10" dirty="0" err="1" smtClean="0">
                <a:ln w="12700">
                  <a:solidFill>
                    <a:srgbClr val="EAEAEA"/>
                  </a:solidFill>
                  <a:round/>
                  <a:headEnd/>
                  <a:tailEnd/>
                </a:ln>
                <a:gradFill rotWithShape="0">
                  <a:gsLst>
                    <a:gs pos="0">
                      <a:srgbClr val="A603AB"/>
                    </a:gs>
                    <a:gs pos="12000">
                      <a:srgbClr val="E81766"/>
                    </a:gs>
                    <a:gs pos="27000">
                      <a:srgbClr val="EE3F17"/>
                    </a:gs>
                    <a:gs pos="48000">
                      <a:srgbClr val="FFFF00"/>
                    </a:gs>
                    <a:gs pos="64999">
                      <a:srgbClr val="1A8D48"/>
                    </a:gs>
                    <a:gs pos="78999">
                      <a:srgbClr val="0819FB"/>
                    </a:gs>
                    <a:gs pos="100000">
                      <a:srgbClr val="A603AB"/>
                    </a:gs>
                  </a:gsLst>
                  <a:lin ang="0" scaled="1"/>
                </a:gradFill>
                <a:effectLst>
                  <a:outerShdw dist="35921" dir="2700000" sy="50000" kx="2115830" algn="bl" rotWithShape="0">
                    <a:srgbClr val="C0C0C0">
                      <a:alpha val="80000"/>
                    </a:srgbClr>
                  </a:outerShdw>
                </a:effectLst>
                <a:latin typeface="Arial Black" panose="020B0A04020102020204" pitchFamily="34" charset="0"/>
                <a:cs typeface="+mn-cs"/>
              </a:rPr>
              <a:t>Altro</a:t>
            </a:r>
            <a:r>
              <a:rPr lang="pt-BR" sz="2700" kern="10" dirty="0" smtClean="0">
                <a:ln w="12700">
                  <a:solidFill>
                    <a:srgbClr val="EAEAEA"/>
                  </a:solidFill>
                  <a:round/>
                  <a:headEnd/>
                  <a:tailEnd/>
                </a:ln>
                <a:gradFill rotWithShape="0">
                  <a:gsLst>
                    <a:gs pos="0">
                      <a:srgbClr val="A603AB"/>
                    </a:gs>
                    <a:gs pos="12000">
                      <a:srgbClr val="E81766"/>
                    </a:gs>
                    <a:gs pos="27000">
                      <a:srgbClr val="EE3F17"/>
                    </a:gs>
                    <a:gs pos="48000">
                      <a:srgbClr val="FFFF00"/>
                    </a:gs>
                    <a:gs pos="64999">
                      <a:srgbClr val="1A8D48"/>
                    </a:gs>
                    <a:gs pos="78999">
                      <a:srgbClr val="0819FB"/>
                    </a:gs>
                    <a:gs pos="100000">
                      <a:srgbClr val="A603AB"/>
                    </a:gs>
                  </a:gsLst>
                  <a:lin ang="0" scaled="1"/>
                </a:gradFill>
                <a:effectLst>
                  <a:outerShdw dist="35921" dir="2700000" sy="50000" kx="2115830" algn="bl" rotWithShape="0">
                    <a:srgbClr val="C0C0C0">
                      <a:alpha val="80000"/>
                    </a:srgbClr>
                  </a:outerShdw>
                </a:effectLst>
                <a:latin typeface="Arial Black" panose="020B0A04020102020204" pitchFamily="34" charset="0"/>
                <a:cs typeface="+mn-cs"/>
              </a:rPr>
              <a:t> </a:t>
            </a:r>
            <a:r>
              <a:rPr lang="pt-BR" sz="2700" kern="10" dirty="0" err="1" smtClean="0">
                <a:ln w="12700">
                  <a:solidFill>
                    <a:srgbClr val="EAEAEA"/>
                  </a:solidFill>
                  <a:round/>
                  <a:headEnd/>
                  <a:tailEnd/>
                </a:ln>
                <a:gradFill rotWithShape="0">
                  <a:gsLst>
                    <a:gs pos="0">
                      <a:srgbClr val="A603AB"/>
                    </a:gs>
                    <a:gs pos="12000">
                      <a:srgbClr val="E81766"/>
                    </a:gs>
                    <a:gs pos="27000">
                      <a:srgbClr val="EE3F17"/>
                    </a:gs>
                    <a:gs pos="48000">
                      <a:srgbClr val="FFFF00"/>
                    </a:gs>
                    <a:gs pos="64999">
                      <a:srgbClr val="1A8D48"/>
                    </a:gs>
                    <a:gs pos="78999">
                      <a:srgbClr val="0819FB"/>
                    </a:gs>
                    <a:gs pos="100000">
                      <a:srgbClr val="A603AB"/>
                    </a:gs>
                  </a:gsLst>
                  <a:lin ang="0" scaled="1"/>
                </a:gradFill>
                <a:effectLst>
                  <a:outerShdw dist="35921" dir="2700000" sy="50000" kx="2115830" algn="bl" rotWithShape="0">
                    <a:srgbClr val="C0C0C0">
                      <a:alpha val="80000"/>
                    </a:srgbClr>
                  </a:outerShdw>
                </a:effectLst>
                <a:latin typeface="Arial Black" panose="020B0A04020102020204" pitchFamily="34" charset="0"/>
                <a:cs typeface="+mn-cs"/>
              </a:rPr>
              <a:t>Viaggio</a:t>
            </a:r>
            <a:endParaRPr lang="pt-BR" sz="2700" kern="10" dirty="0">
              <a:ln w="12700">
                <a:solidFill>
                  <a:srgbClr val="EAEAEA"/>
                </a:solidFill>
                <a:round/>
                <a:headEnd/>
                <a:tailEnd/>
              </a:ln>
              <a:gradFill rotWithShape="0">
                <a:gsLst>
                  <a:gs pos="0">
                    <a:srgbClr val="A603AB"/>
                  </a:gs>
                  <a:gs pos="12000">
                    <a:srgbClr val="E81766"/>
                  </a:gs>
                  <a:gs pos="27000">
                    <a:srgbClr val="EE3F17"/>
                  </a:gs>
                  <a:gs pos="48000">
                    <a:srgbClr val="FFFF00"/>
                  </a:gs>
                  <a:gs pos="64999">
                    <a:srgbClr val="1A8D48"/>
                  </a:gs>
                  <a:gs pos="78999">
                    <a:srgbClr val="0819FB"/>
                  </a:gs>
                  <a:gs pos="100000">
                    <a:srgbClr val="A603AB"/>
                  </a:gs>
                </a:gsLst>
                <a:lin ang="0" scaled="1"/>
              </a:gradFill>
              <a:effectLst>
                <a:outerShdw dist="35921" dir="2700000" sy="50000" kx="2115830" algn="bl" rotWithShape="0">
                  <a:srgbClr val="C0C0C0">
                    <a:alpha val="80000"/>
                  </a:srgbClr>
                </a:outerShdw>
              </a:effectLst>
              <a:latin typeface="Arial Black" panose="020B0A04020102020204" pitchFamily="34" charset="0"/>
              <a:cs typeface="+mn-cs"/>
            </a:endParaRPr>
          </a:p>
        </p:txBody>
      </p:sp>
      <p:sp>
        <p:nvSpPr>
          <p:cNvPr id="4" name="Título 1"/>
          <p:cNvSpPr txBox="1">
            <a:spLocks/>
          </p:cNvSpPr>
          <p:nvPr/>
        </p:nvSpPr>
        <p:spPr>
          <a:xfrm rot="457191">
            <a:off x="6066245" y="3773360"/>
            <a:ext cx="2707241" cy="904617"/>
          </a:xfrm>
          <a:prstGeom prst="rect">
            <a:avLst/>
          </a:prstGeom>
          <a:noFill/>
          <a:ln>
            <a:noFill/>
          </a:ln>
          <a:scene3d>
            <a:camera prst="perspectiveHeroicExtremeRightFacing"/>
            <a:lightRig rig="threePt" dir="t"/>
          </a:scene3d>
          <a:sp3d>
            <a:bevelT prst="angle"/>
          </a:sp3d>
        </p:spPr>
        <p:txBody>
          <a:bodyPr spcFirstLastPara="1" vert="horz" lIns="51435" tIns="25718" rIns="51435" bIns="25718" numCol="1" rtlCol="0" anchor="b">
            <a:prstTxWarp prst="textArchUp">
              <a:avLst>
                <a:gd name="adj" fmla="val 10062353"/>
              </a:avLst>
            </a:prstTxWarp>
            <a:noAutofit/>
          </a:bodyPr>
          <a:lstStyle>
            <a:defPPr>
              <a:defRPr lang="pt-BR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defTabSz="685800" fontAlgn="auto">
              <a:spcBef>
                <a:spcPts val="0"/>
              </a:spcBef>
              <a:spcAft>
                <a:spcPts val="0"/>
              </a:spcAft>
              <a:defRPr/>
            </a:pPr>
            <a:endParaRPr lang="pt-BR" sz="2100" dirty="0">
              <a:solidFill>
                <a:srgbClr val="00B050"/>
              </a:solidFill>
              <a:latin typeface="Cooper Black" panose="0208090404030B020404" pitchFamily="18" charset="0"/>
            </a:endParaRPr>
          </a:p>
          <a:p>
            <a:pPr algn="ctr" defTabSz="685800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2100" b="1" dirty="0" smtClean="0">
                <a:solidFill>
                  <a:srgbClr val="44546A">
                    <a:lumMod val="20000"/>
                    <a:lumOff val="80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egoe Script" panose="020B0504020000000003" pitchFamily="34" charset="0"/>
              </a:rPr>
              <a:t>PROGRESSÃO</a:t>
            </a:r>
          </a:p>
          <a:p>
            <a:pPr algn="ctr" defTabSz="685800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2100" b="1" dirty="0" smtClean="0">
                <a:solidFill>
                  <a:srgbClr val="44546A">
                    <a:lumMod val="20000"/>
                    <a:lumOff val="80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egoe Script" panose="020B0504020000000003" pitchFamily="34" charset="0"/>
              </a:rPr>
              <a:t> </a:t>
            </a:r>
            <a:r>
              <a:rPr lang="pt-BR" sz="2100" b="1" dirty="0">
                <a:solidFill>
                  <a:srgbClr val="44546A">
                    <a:lumMod val="20000"/>
                    <a:lumOff val="80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egoe Script" panose="020B0504020000000003" pitchFamily="34" charset="0"/>
              </a:rPr>
              <a:t>AUTOMÁTICA</a:t>
            </a:r>
            <a:r>
              <a:rPr lang="pt-BR" sz="2400" b="1" dirty="0">
                <a:solidFill>
                  <a:srgbClr val="44546A">
                    <a:lumMod val="20000"/>
                    <a:lumOff val="80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egoe Script" panose="020B0504020000000003" pitchFamily="34" charset="0"/>
              </a:rPr>
              <a:t> </a:t>
            </a:r>
            <a:r>
              <a:rPr lang="pt-BR" sz="2400" b="1" dirty="0">
                <a:solidFill>
                  <a:srgbClr val="44546A">
                    <a:lumMod val="20000"/>
                    <a:lumOff val="80000"/>
                  </a:srgbClr>
                </a:solidFill>
                <a:latin typeface="Segoe Script" panose="020B0504020000000003" pitchFamily="34" charset="0"/>
              </a:rPr>
              <a:t>  </a:t>
            </a:r>
            <a:r>
              <a:rPr lang="pt-BR" sz="2400" b="1" dirty="0">
                <a:solidFill>
                  <a:srgbClr val="C00000"/>
                </a:solidFill>
                <a:latin typeface="Segoe Script" panose="020B0504020000000003" pitchFamily="34" charset="0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82237841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Click="0" advTm="25000">
        <p15:prstTrans prst="curtains"/>
        <p:sndAc>
          <p:stSnd loop="1">
            <p:snd r:embed="rId2" name="Italia - John Foster - Amore Scusami.wav"/>
          </p:stSnd>
        </p:sndAc>
      </p:transition>
    </mc:Choice>
    <mc:Fallback xmlns="">
      <p:transition spd="slow" advClick="0" advTm="25000">
        <p:fade/>
        <p:sndAc>
          <p:stSnd loop="1">
            <p:snd r:embed="rId3" name="Italia - John Foster - Amore Scusami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4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4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4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4500"/>
                            </p:stCondLst>
                            <p:childTnLst>
                              <p:par>
                                <p:cTn id="12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4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4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4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45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9000"/>
                            </p:stCondLst>
                            <p:childTnLst>
                              <p:par>
                                <p:cTn id="1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4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4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4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4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4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4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1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3)">
                                      <p:cBhvr>
                                        <p:cTn id="33" dur="40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21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3)">
                                      <p:cBhvr>
                                        <p:cTn id="36" dur="40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Imagem 5" descr="ASSISI - PIAZZA SAN FRANCESCO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CaixaDeTexto 3"/>
          <p:cNvSpPr txBox="1">
            <a:spLocks noChangeArrowheads="1"/>
          </p:cNvSpPr>
          <p:nvPr/>
        </p:nvSpPr>
        <p:spPr bwMode="auto">
          <a:xfrm>
            <a:off x="5795963" y="268288"/>
            <a:ext cx="3024187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/>
            <a:r>
              <a:rPr lang="pt-BR" altLang="pt-BR" sz="1400" b="1" dirty="0">
                <a:solidFill>
                  <a:schemeClr val="bg1"/>
                </a:solidFill>
                <a:latin typeface="AR BLANCA" pitchFamily="2" charset="0"/>
              </a:rPr>
              <a:t>ASSISI – PIAZZA SAN FRANCESCO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Click="0" advTm="13000">
        <p:diamond/>
      </p:transition>
    </mc:Choice>
    <mc:Fallback xmlns="">
      <p:transition spd="slow" advClick="0" advTm="13000">
        <p:diamond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Imagem 1" descr="BALCONE DELLA CASA DI GUILIETTA - VERONA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CaixaDeTexto 2"/>
          <p:cNvSpPr txBox="1">
            <a:spLocks noChangeArrowheads="1"/>
          </p:cNvSpPr>
          <p:nvPr/>
        </p:nvSpPr>
        <p:spPr bwMode="auto">
          <a:xfrm>
            <a:off x="6588125" y="4659313"/>
            <a:ext cx="2447925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/>
            <a:r>
              <a:rPr lang="pt-BR" altLang="pt-BR" sz="1400" b="1" dirty="0">
                <a:solidFill>
                  <a:schemeClr val="bg1"/>
                </a:solidFill>
                <a:latin typeface="AR BLANCA" pitchFamily="2" charset="0"/>
              </a:rPr>
              <a:t>VERONA – CASA DE JULIETA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Click="0" advTm="13000">
        <p:diamond/>
      </p:transition>
    </mc:Choice>
    <mc:Fallback xmlns="">
      <p:transition spd="slow" advClick="0" advTm="13000">
        <p:diamond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Imagem 1" descr="BOLOGNA - PALAZZO RE ENZO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CaixaDeTexto 2"/>
          <p:cNvSpPr txBox="1">
            <a:spLocks noChangeArrowheads="1"/>
          </p:cNvSpPr>
          <p:nvPr/>
        </p:nvSpPr>
        <p:spPr bwMode="auto">
          <a:xfrm>
            <a:off x="6443663" y="123825"/>
            <a:ext cx="2449512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/>
            <a:r>
              <a:rPr lang="pt-BR" altLang="pt-BR" sz="1400" b="1" dirty="0">
                <a:solidFill>
                  <a:schemeClr val="bg1"/>
                </a:solidFill>
                <a:latin typeface="AR BLANCA" pitchFamily="2" charset="0"/>
              </a:rPr>
              <a:t>BOLOGNA – PALAZZO ENZO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Click="0" advTm="13000">
        <p:diamond/>
      </p:transition>
    </mc:Choice>
    <mc:Fallback xmlns="">
      <p:transition spd="slow" advClick="0" advTm="13000">
        <p:diamond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Imagem 1" descr="FIRENZE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CaixaDeTexto 2"/>
          <p:cNvSpPr txBox="1">
            <a:spLocks noChangeArrowheads="1"/>
          </p:cNvSpPr>
          <p:nvPr/>
        </p:nvSpPr>
        <p:spPr bwMode="auto">
          <a:xfrm>
            <a:off x="7956550" y="123825"/>
            <a:ext cx="936625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r>
              <a:rPr lang="pt-BR" altLang="pt-BR" sz="1400" b="1">
                <a:solidFill>
                  <a:schemeClr val="bg1"/>
                </a:solidFill>
                <a:latin typeface="AR BLANCA" pitchFamily="2" charset="0"/>
              </a:rPr>
              <a:t>FIRENZE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Click="0" advTm="13000">
        <p:diamond/>
      </p:transition>
    </mc:Choice>
    <mc:Fallback xmlns="">
      <p:transition spd="slow" advClick="0" advTm="13000">
        <p:diamond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Imagem 1" descr="GENOVA - PIAZZA DE FERRARI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CaixaDeTexto 2"/>
          <p:cNvSpPr txBox="1">
            <a:spLocks noChangeArrowheads="1"/>
          </p:cNvSpPr>
          <p:nvPr/>
        </p:nvSpPr>
        <p:spPr bwMode="auto">
          <a:xfrm>
            <a:off x="179388" y="123825"/>
            <a:ext cx="2663825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/>
            <a:r>
              <a:rPr lang="pt-BR" altLang="pt-BR" sz="1400" b="1" dirty="0">
                <a:latin typeface="AR BLANCA" pitchFamily="2" charset="0"/>
              </a:rPr>
              <a:t>GENOVA – PIAZZA DI FERRARI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Click="0" advTm="13000">
        <p:diamond/>
      </p:transition>
    </mc:Choice>
    <mc:Fallback xmlns="">
      <p:transition spd="slow" advClick="0" advTm="13000">
        <p:diamond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Imagem 1" descr="GROTTAMMARE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CaixaDeTexto 2"/>
          <p:cNvSpPr txBox="1">
            <a:spLocks noChangeArrowheads="1"/>
          </p:cNvSpPr>
          <p:nvPr/>
        </p:nvSpPr>
        <p:spPr bwMode="auto">
          <a:xfrm>
            <a:off x="7236296" y="195486"/>
            <a:ext cx="1439863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r>
              <a:rPr lang="pt-BR" altLang="pt-BR" sz="1400" b="1" dirty="0" smtClean="0">
                <a:solidFill>
                  <a:schemeClr val="bg1"/>
                </a:solidFill>
                <a:latin typeface="AR BLANCA" pitchFamily="2" charset="0"/>
              </a:rPr>
              <a:t>GROTTAMARE</a:t>
            </a:r>
            <a:endParaRPr lang="pt-BR" altLang="pt-BR" sz="1400" b="1" dirty="0">
              <a:solidFill>
                <a:schemeClr val="bg1"/>
              </a:solidFill>
              <a:latin typeface="AR BLANCA" pitchFamily="2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Click="0" advTm="13000">
        <p:diamond/>
      </p:transition>
    </mc:Choice>
    <mc:Fallback xmlns="">
      <p:transition spd="slow" advClick="0" advTm="13000">
        <p:diamond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Imagem 1" descr="ISOLA DI LIPARI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CaixaDeTexto 2"/>
          <p:cNvSpPr txBox="1">
            <a:spLocks noChangeArrowheads="1"/>
          </p:cNvSpPr>
          <p:nvPr/>
        </p:nvSpPr>
        <p:spPr bwMode="auto">
          <a:xfrm>
            <a:off x="179388" y="123825"/>
            <a:ext cx="3024187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r>
              <a:rPr lang="pt-BR" altLang="pt-BR" sz="1400" b="1">
                <a:solidFill>
                  <a:schemeClr val="bg1"/>
                </a:solidFill>
                <a:latin typeface="AR BLANCA" pitchFamily="2" charset="0"/>
              </a:rPr>
              <a:t>ISOLA DI LIPARI - SICILIA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Click="0" advTm="13000">
        <p:diamond/>
      </p:transition>
    </mc:Choice>
    <mc:Fallback xmlns="">
      <p:transition spd="slow" advClick="0" advTm="13000">
        <p:diamond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Imagem 1" descr="LA REGGIA DI CASERTA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CaixaDeTexto 2"/>
          <p:cNvSpPr txBox="1">
            <a:spLocks noChangeArrowheads="1"/>
          </p:cNvSpPr>
          <p:nvPr/>
        </p:nvSpPr>
        <p:spPr bwMode="auto">
          <a:xfrm>
            <a:off x="179388" y="123825"/>
            <a:ext cx="3816350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r>
              <a:rPr lang="pt-BR" altLang="pt-BR" sz="1400" b="1">
                <a:latin typeface="AR BLANCA" pitchFamily="2" charset="0"/>
              </a:rPr>
              <a:t>LA REGGIA DI CASERTA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Click="0" advTm="13000">
        <p:diamond/>
      </p:transition>
    </mc:Choice>
    <mc:Fallback xmlns="">
      <p:transition spd="slow" advClick="0" advTm="13000">
        <p:diamond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Imagem 1" descr="L'ARENA DI VERONA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CaixaDeTexto 2"/>
          <p:cNvSpPr txBox="1">
            <a:spLocks noChangeArrowheads="1"/>
          </p:cNvSpPr>
          <p:nvPr/>
        </p:nvSpPr>
        <p:spPr bwMode="auto">
          <a:xfrm>
            <a:off x="7343775" y="339502"/>
            <a:ext cx="1800225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r>
              <a:rPr lang="pt-BR" altLang="pt-BR" sz="1400" b="1">
                <a:solidFill>
                  <a:schemeClr val="bg1"/>
                </a:solidFill>
                <a:latin typeface="AR BLANCA" pitchFamily="2" charset="0"/>
              </a:rPr>
              <a:t>L’ARENA DI VERONA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Click="0" advTm="13000">
        <p:diamond/>
      </p:transition>
    </mc:Choice>
    <mc:Fallback xmlns="">
      <p:transition spd="slow" advClick="0" advTm="13000">
        <p:diamond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Imagem 1" descr="NAPOLI - PIAZZA PLEBISCITO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CaixaDeTexto 2"/>
          <p:cNvSpPr txBox="1">
            <a:spLocks noChangeArrowheads="1"/>
          </p:cNvSpPr>
          <p:nvPr/>
        </p:nvSpPr>
        <p:spPr bwMode="auto">
          <a:xfrm>
            <a:off x="179388" y="195263"/>
            <a:ext cx="3024187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r>
              <a:rPr lang="pt-BR" altLang="pt-BR" sz="1400" b="1">
                <a:solidFill>
                  <a:schemeClr val="bg1"/>
                </a:solidFill>
                <a:latin typeface="AR BLANCA" pitchFamily="2" charset="0"/>
              </a:rPr>
              <a:t>NAPOLI – PIAZZA PLEBISCITO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Click="0" advTm="13000">
        <p:diamond/>
      </p:transition>
    </mc:Choice>
    <mc:Fallback xmlns="">
      <p:transition spd="slow" advClick="0" advTm="13000">
        <p:diamond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Imagem 1" descr="PORTOGRUARO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CaixaDeTexto 2"/>
          <p:cNvSpPr txBox="1">
            <a:spLocks noChangeArrowheads="1"/>
          </p:cNvSpPr>
          <p:nvPr/>
        </p:nvSpPr>
        <p:spPr bwMode="auto">
          <a:xfrm>
            <a:off x="6804025" y="195263"/>
            <a:ext cx="2089150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r>
              <a:rPr lang="pt-BR" altLang="pt-BR" sz="1400" b="1">
                <a:solidFill>
                  <a:schemeClr val="bg1"/>
                </a:solidFill>
                <a:latin typeface="AR BLANCA" pitchFamily="2" charset="0"/>
              </a:rPr>
              <a:t>PORTOGRUARO - VÊNETO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Click="0" advTm="13000">
        <p:diamond/>
      </p:transition>
    </mc:Choice>
    <mc:Fallback xmlns="">
      <p:transition spd="slow" advClick="0" advTm="13000">
        <p:diamond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4" name="Imagem 1" descr="ROMA - FORI IMPERIALI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CaixaDeTexto 2"/>
          <p:cNvSpPr txBox="1">
            <a:spLocks noChangeArrowheads="1"/>
          </p:cNvSpPr>
          <p:nvPr/>
        </p:nvSpPr>
        <p:spPr bwMode="auto">
          <a:xfrm>
            <a:off x="179388" y="123825"/>
            <a:ext cx="2160587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r>
              <a:rPr lang="pt-BR" altLang="pt-BR" sz="1400" b="1">
                <a:latin typeface="AR BLANCA" pitchFamily="2" charset="0"/>
              </a:rPr>
              <a:t>ROMA – FORI IMPERIALI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Click="0" advTm="13000">
        <p:diamond/>
      </p:transition>
    </mc:Choice>
    <mc:Fallback xmlns="">
      <p:transition spd="slow" advClick="0" advTm="13000">
        <p:diamond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2" name="Imagem 1" descr="SCOPELLO- TRAPANI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CaixaDeTexto 2"/>
          <p:cNvSpPr txBox="1">
            <a:spLocks noChangeArrowheads="1"/>
          </p:cNvSpPr>
          <p:nvPr/>
        </p:nvSpPr>
        <p:spPr bwMode="auto">
          <a:xfrm>
            <a:off x="6300788" y="195263"/>
            <a:ext cx="2843212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r>
              <a:rPr lang="pt-BR" altLang="pt-BR" sz="1400" b="1">
                <a:solidFill>
                  <a:schemeClr val="bg1"/>
                </a:solidFill>
                <a:latin typeface="AR BLANCA" pitchFamily="2" charset="0"/>
              </a:rPr>
              <a:t>SCOPELLO – TRAPANI - SICILIA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Click="0" advTm="12000">
        <p:diamond/>
      </p:transition>
    </mc:Choice>
    <mc:Fallback xmlns="">
      <p:transition spd="slow" advClick="0" advTm="12000">
        <p:diamond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4" name="Imagem 1" descr="TRIESTE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CaixaDeTexto 2"/>
          <p:cNvSpPr txBox="1">
            <a:spLocks noChangeArrowheads="1"/>
          </p:cNvSpPr>
          <p:nvPr/>
        </p:nvSpPr>
        <p:spPr bwMode="auto">
          <a:xfrm>
            <a:off x="179388" y="123825"/>
            <a:ext cx="1008062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r>
              <a:rPr lang="pt-BR" altLang="pt-BR" sz="1400" b="1">
                <a:solidFill>
                  <a:schemeClr val="bg1"/>
                </a:solidFill>
                <a:latin typeface="AR BLANCA" pitchFamily="2" charset="0"/>
              </a:rPr>
              <a:t>TRIESTE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Click="0" advTm="13000">
        <p:diamond/>
      </p:transition>
    </mc:Choice>
    <mc:Fallback xmlns="">
      <p:transition spd="slow" advClick="0" advTm="13000">
        <p:diamond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8" name="Imagem 1" descr="TROPEA - VIBO VALENTIA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942" y="0"/>
            <a:ext cx="9144000" cy="514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CaixaDeTexto 2"/>
          <p:cNvSpPr txBox="1">
            <a:spLocks noChangeArrowheads="1"/>
          </p:cNvSpPr>
          <p:nvPr/>
        </p:nvSpPr>
        <p:spPr bwMode="auto">
          <a:xfrm>
            <a:off x="250825" y="4659313"/>
            <a:ext cx="2592388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r>
              <a:rPr lang="pt-BR" altLang="pt-BR" sz="1400" b="1" dirty="0">
                <a:solidFill>
                  <a:schemeClr val="bg1"/>
                </a:solidFill>
                <a:latin typeface="AR BLANCA" pitchFamily="2" charset="0"/>
              </a:rPr>
              <a:t>TROPEA – VIBO VALENTIA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Click="0" advTm="13000">
        <p:diamond/>
      </p:transition>
    </mc:Choice>
    <mc:Fallback xmlns="">
      <p:transition spd="slow" advClick="0" advTm="13000">
        <p:diamond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842" name="Imagem 1" descr="VENEZA - BASILICA DI SAN MARCO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CaixaDeTexto 2"/>
          <p:cNvSpPr txBox="1">
            <a:spLocks noChangeArrowheads="1"/>
          </p:cNvSpPr>
          <p:nvPr/>
        </p:nvSpPr>
        <p:spPr bwMode="auto">
          <a:xfrm>
            <a:off x="250825" y="4732338"/>
            <a:ext cx="3600450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r>
              <a:rPr lang="pt-BR" altLang="pt-BR" sz="1400" b="1">
                <a:solidFill>
                  <a:schemeClr val="bg1"/>
                </a:solidFill>
                <a:latin typeface="AR BLANCA" pitchFamily="2" charset="0"/>
              </a:rPr>
              <a:t>VENEZA – BASILICA DI SAN MARCO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Click="0" advTm="13000">
        <p:diamond/>
      </p:transition>
    </mc:Choice>
    <mc:Fallback xmlns="">
      <p:transition spd="slow" advClick="0" advTm="13000">
        <p:diamond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AutoShape 4" descr="data:image/jpeg;base64,/9j/4AAQSkZJRgABAQAAAQABAAD/2wCEAAkGBwgHBgkIBwgKCgkLDRYPDQwMDRsUFRAWIB0iIiAdHx8kKDQsJCYxJx8fLT0tMTU3Ojo6Iys/RD84QzQ5OjcBCgoKDQwNGg8PGjclHyU3Nzc3Nzc3Nzc3Nzc3Nzc3Nzc3Nzc3Nzc3Nzc3Nzc3Nzc3Nzc3Nzc3Nzc3Nzc3Nzc3N//AABEIAFoAkAMBIgACEQEDEQH/xAAbAAACAwEBAQAAAAAAAAAAAAADBAECBQYAB//EAD0QAAIBAwIEAwUGAwYHAAAAAAECAwAEERIhBRMxQSJRYRQycZGhBhVCUoGxI9HhM1NywfDxFkOCkqKy0v/EABkBAAIDAQAAAAAAAAAAAAAAAAEEAgMFAP/EACURAAICAgICAwACAwAAAAAAAAECAAMEERIhE1ExQXEikRRCYf/aAAwDAQACEQMRAD8A+gi5jfZG38xVVR1l5huJCv5T0rlo+JyKMZU/FaOvFX7af+2tvwkTG86/c6KWY/8AKlQHyIzUC4kz40B9VNY8fGG/EifGife5H4UP64oeJvUl5V9zW5yt1BHxWveD8i/KsxOLxsPGpU+m9X+87fGdf0ocG9Q+RfcdlZlQ6F37YFCRpCMSkZ/w7Uv94wMMh6E3ELf+8+lSCn1IF19xp4YCdTRqT8KHMYiNPKBxvgDFKPxCA/j+lV9uiJ2I/wA6mFaQLrL/AMA5LQGhlbYbhJM+gqxuUxnsaXlu0I2f5GpjcrOoUThT4FmNE5+RlmYejCs03HcEn4moNwxXOkkVPUhzj7XC/nobTL2bNKcxNtQA/Wp5sY6b0Z29wzPvnNCaTNLy3J304A+NLm4I6sCfKpCVswigaYfhP6VYSTd8/Ko5nrVhJ60v5YyaR7l1ll8jV+dKOuaGJKGLyL2prbWOYEDhe+P9Y+dHyweDfxGxPJjcE1POPdTQOZU6/WjzkTXCmf0xUc4nvQiwqNQo8xIGsxgS47ivc09sUsSKjUKPMQeMxhpC3U/Whlj+Y0ItVdddzncDGBMy+6a81w9L66qXruYh4GFaZ/IVRppMf1oZcedVLiu8kHjMlmfv+9ULPUFx51QuPOpeSQNM5v8A4hfHuy/Oix8ZnlOFt7h/LTk11usEbDByTmvQTXVtBItu5k1ENoJw3wB7+eDWU1tyrvU2VpoZtEwnCraY8JvXum5IkjRopZNgvU75/asjiN4ov44LQRSThOUOZC4dXG2Rg48Wc963n4hBLZzQzSlJRp1vMNGsb9M9evasLjEhS7mvLKT2gtIWCZwRnoc5rJNr2WEtNoVV1VBU/DKXfEWsJ2s7iOZ5osK7pHkHbcjzB2Of50ODisk7OvJkiZTujDfHnU8Jl4gOJxSXMOmFi3MlJ2UYIXHfP8xXS3UMctxbwyNG8Daz4mwDhc07XlN/sZnWYgJ/iJz0XEeYcF1U9TnoPOhz8WjhyxniZM4BDDJx6ZrqX+z/AAiPh8skdhHr5TOCkrf/AF69Kz4uDWD2ZiNmNUkWs75YeHfc5x+lWHJ63uVDF70RMWXivh1Re5/eOBjruNm67edT95llXDBGb3Sw/rQuJcFsYbyGCKGUpLFrVDIfFuRt8q0rHg0N4wtzzYkjAXSWJ+mdv6Vwydje4TijetTNn4vyShdJArZyQhIFV+9/4SvqU6uxOM/oa2L77PpbWcjRTk9Rp3APn3rEXhrRRlESMdG1EMXGe2etEZG+9zmxgOuMYPEQEDM2TpBIVS37VQ8SBUsrbDdsggqPP/ekDweZJOYrxtnAxIpIA8ulP8HsbXnG3uLRCxU6pIX3YgE5K7bAUGySBvc5cXl9QdrxGa6WLREcSOVDBhsB1Prue1T7bqAIldc56xY6UqkkdsojS4lCvpOnQxB+flTll9mPtHf26XEMU3JlGQ6xMVoLl7+5JsMAdiUuppYGVZDMhYZGuPGfpS7Xb8sujyeEeJSuCDWhfWfELeQw8VUw6UBjd3YFlG22fPBpYQ2jxq7Xcgz7oJHx64+NTGUfcrOIp+pthvWrI5ByDvSYlqefp3JwPMnFX7i4+ZupdPJaTLIqOGxnUBSkns9xJBbta20Y5oLSCMBivlkCkI+IjkuYQZVO2sEBB/1Hb5b1fhzy3PErZAVLvKoTSDpU5232Y9O2n41nXVr233NWu1iqqZucR4F9mozFN95i2GrLYVwSu+PxnpWZLY2014F4Zxqae25MjCUgY1LkgYIro4tfG7W+tij6raURoTjoCOgHT3fj61gcXhnsrww8xkKx7eEHqD5g1n4rtb0THL1FfYmZdWd7FAGS/EgNsZfc0kE9V22oAj4oqIkckZZ7XmB1O6gA7YG2Rg9sUzPJcxI4mRCFXSRhkx12JOfLyFehuIgA7NpIUrp1DpuDuSNv5081IC/MTFpJ1MtZbuSG3kl1EkaUdjpLfvg0VeNXlqz+xxGOUzrrLh2OoHYdAM7Gpnu7OKaKJ7qPVGwxgFh8wCKejurSRLrlyGXmTLICI23xk5PrvUGVQJYrMTLX/wBpJ7i35N3AYlkTJzH1Gc7DvmlImbkJHHBPINIRTyiNf1rUfjELBCxJdYRGoZSuMMCNyBWdBcclGQPKFZy55Lk5yc+f1xVdPXREndvWxDSQXjrGRaTFY1I5aRkP55PQketPw8TitI15ljcq594kBVwRjO/+vjSMPEbuJUKStIActrTRkeXunI+XxoQ4ndu7jSh2G8kIkPzLH/xC11tK2DRB1BVa1Z3sQN0XurqK6tkiWFHBVNICJp7ajsfma720uwF4famCZVvl1CRZGwg3Ixv3H+1cJczXM0rTM9tJMuwIj0N+hwf8q3eLrd8Mtrfi33lbXUloqiKBolRcDtkLvsT1FKZVQTiv9RimwvyMw/tvDcWt+0EtxdIHLNHrkLZXURsCc42HT02rCumuxbpFaKrEjxiJicDt4TjY/DBrf49xO9a1t7qS94bIbpOe9vC7a4+hUEjfO/TYZWuWurm3jnIkghdl2BjdyPL81X17aU2ACbsbmRQWmSMEg7KXGnuS3ujHpmkJ723hcK5BbbDONefUAgL9KIgGnS0rEHrq8X/tmjJyhgazjyBIHyG1aYW8nvUzy2OB/HcLDdxtGJZIppGGPHkhiPygkYFH4PxO5i4hC8Nl7S0T61iVtYOBjJVd6EiwAe6nyo1tfGxuo5Y3wCCpK9RtS+QrpUzE7/5L6bEZ1UCaC8Y4hwS0uIn4ff28t5cF1aJJlxkdAQMdQKBf8X4sTaLLbXcCLG2l7oamkB3Jy+SD7vbzrUuvtVJBw+KSGZZJYm1BWzufX51zd59pbv7QXZF8IESJToMSEY3GQT3rMwiLDsrofsfyiUHR2fyAmiWUYmbUB0ViSB+gxUW8UEGyeEHqBuPrmhyOCCVVmA79KrEqTsECEk+tbYSgCY7PkE9bjIMCkaSFx+VtP0FHV4CMlFY5zlgCazLqxMUhQqysPI09w63kggaUaXPZZY9YNcz0qNiGtL2bTRs3ICkDy7Un7QAxwK1bTirPG8M3BLGXbOpQU29AMfvWfPxfhZd4msJYNJxhVDgfufrRS1dkATnqbrZlTdHSFAztUwz5nXqdxtij8Ka3N0kiodAO5waYCp7UzKBgNmqLLyCQFjNWOOmLTNvGk9uZDEx1Nup2zWjxHhs81o0NoXjc/hZsipunVr7WNskVuRSqSrbVk5xuYIw+RNDGWsFhv5nLQ/ZtDy4ZyxlVdUhzsPQbUg3BLdp8sCd+jE11N/clZ5GXuADWDLP/ABuud6aw6rHXk5lGS9adKJzi35b3wP2oN5dEELqwVO2KJy09htm0LqLsCcbnpSE/Uf4qb/yXbqJnFrTvU6bgcrcUljhDhWPvbb/KjXMbQcTe2WUkxHcY6Vh8CZku1KMVODuDim7h2N1OdRzzOuaWtssdipPWozXXWqggd7m89qLi2XUAQpz0qIbLwABPCckYpzg2/CbgncgDHpVIP7Nf1/cVj45IcjfxNGwDiD7iEoEduykEMT+LYUOxjVZkfQjgb6dZGf5Ve+Uas4FVslUyHIHTyrbVBx/YgzHmJe+KyTlxFylc5C6s4+YzVm0LbMRgZPh8QFLyk6zuakf2A+NXrWAolDWHkZVZShymrYdmzSwmGrWwZn7sEwT9aO/vH4VD+/jtV4URdmMqlwwf3XYfl3WrLPo1ECRd+7EkUK5A5RON6pEchgemKPEQciI2LlnlBSUH0brWtHcXATLKCvnnH74rmI2Kv4SRv2rZtiTGMkmqbkBEuoc7M9d3wzkhh61lyXah85pq8ALnIzvWXMoDHAHXypilAFimVY3Kf//Z"/>
          <p:cNvSpPr>
            <a:spLocks noChangeAspect="1" noChangeArrowheads="1"/>
          </p:cNvSpPr>
          <p:nvPr/>
        </p:nvSpPr>
        <p:spPr bwMode="auto">
          <a:xfrm>
            <a:off x="307975" y="7938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defTabSz="914378">
              <a:defRPr/>
            </a:pPr>
            <a:endParaRPr lang="pt-BR" sz="2400" dirty="0">
              <a:solidFill>
                <a:prstClr val="black"/>
              </a:solidFill>
              <a:latin typeface="Times New Roman" pitchFamily="18" charset="0"/>
              <a:cs typeface="Arial" charset="0"/>
            </a:endParaRPr>
          </a:p>
        </p:txBody>
      </p:sp>
      <p:sp>
        <p:nvSpPr>
          <p:cNvPr id="3" name="Retângulo 2"/>
          <p:cNvSpPr/>
          <p:nvPr/>
        </p:nvSpPr>
        <p:spPr>
          <a:xfrm>
            <a:off x="5407848" y="1839241"/>
            <a:ext cx="3566496" cy="31393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 defTabSz="914378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b="1" i="1" dirty="0">
                <a:solidFill>
                  <a:srgbClr val="ACCBF9">
                    <a:lumMod val="75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David" panose="020E0502060401010101" pitchFamily="34" charset="-79"/>
                <a:cs typeface="David" panose="020E0502060401010101" pitchFamily="34" charset="-79"/>
              </a:rPr>
              <a:t> </a:t>
            </a:r>
            <a:r>
              <a:rPr lang="pt-BR" b="1" i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David" panose="020E0502060401010101" pitchFamily="34" charset="-79"/>
                <a:cs typeface="David" panose="020E0502060401010101" pitchFamily="34" charset="-79"/>
              </a:rPr>
              <a:t>CRIAÇÃO / FORMATAÇÃO </a:t>
            </a:r>
            <a:endParaRPr lang="pt-BR" sz="2100" b="1" i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David" panose="020E0502060401010101" pitchFamily="34" charset="-79"/>
              <a:cs typeface="David" panose="020E0502060401010101" pitchFamily="34" charset="-79"/>
            </a:endParaRPr>
          </a:p>
          <a:p>
            <a:pPr algn="r" defTabSz="914378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2700" b="1" i="1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David" panose="020E0502060401010101" pitchFamily="34" charset="-79"/>
                <a:cs typeface="David" panose="020E0502060401010101" pitchFamily="34" charset="-79"/>
              </a:rPr>
              <a:t>VENDRAMINI Toninho  </a:t>
            </a:r>
            <a:endParaRPr lang="pt-BR" sz="2100" b="1" i="1" u="sng" dirty="0">
              <a:solidFill>
                <a:srgbClr val="0070C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David" panose="020E0502060401010101" pitchFamily="34" charset="-79"/>
              <a:cs typeface="David" panose="020E0502060401010101" pitchFamily="34" charset="-79"/>
            </a:endParaRPr>
          </a:p>
          <a:p>
            <a:pPr algn="r" defTabSz="914378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2100" b="1" u="sng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Arte </a:t>
            </a:r>
            <a:r>
              <a:rPr lang="pt-BR" sz="2100" b="1" u="sng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Final &amp; Sons   </a:t>
            </a:r>
            <a:endParaRPr lang="pt-BR" sz="21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iandra GD" pitchFamily="34" charset="0"/>
              <a:cs typeface="Arial" charset="0"/>
            </a:endParaRPr>
          </a:p>
          <a:p>
            <a:pPr algn="r" defTabSz="914378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2100" b="1" dirty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Acervo Pessoal </a:t>
            </a:r>
            <a:r>
              <a:rPr lang="pt-BR" sz="2100" b="1" dirty="0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    </a:t>
            </a:r>
            <a:endParaRPr lang="pt-BR" sz="2100" b="1" u="sng" dirty="0">
              <a:solidFill>
                <a:srgbClr val="00B05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iandra GD" pitchFamily="34" charset="0"/>
              <a:cs typeface="Arial" charset="0"/>
            </a:endParaRPr>
          </a:p>
          <a:p>
            <a:pPr algn="r" defTabSz="914378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2100" b="1" u="sng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Músicas de Fundo</a:t>
            </a:r>
          </a:p>
          <a:p>
            <a:pPr algn="r" defTabSz="914378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1500" b="1" dirty="0">
                <a:solidFill>
                  <a:srgbClr val="5AA2AE">
                    <a:lumMod val="40000"/>
                    <a:lumOff val="60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Acompanhamento: </a:t>
            </a:r>
            <a:r>
              <a:rPr lang="pt-BR" sz="1500" b="1" dirty="0" smtClean="0">
                <a:solidFill>
                  <a:srgbClr val="297FD5">
                    <a:lumMod val="60000"/>
                    <a:lumOff val="40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Amore </a:t>
            </a:r>
            <a:r>
              <a:rPr lang="pt-BR" sz="1500" b="1" dirty="0" err="1" smtClean="0">
                <a:solidFill>
                  <a:srgbClr val="297FD5">
                    <a:lumMod val="60000"/>
                    <a:lumOff val="40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Scusami</a:t>
            </a:r>
            <a:r>
              <a:rPr lang="pt-BR" sz="1500" b="1" dirty="0" smtClean="0">
                <a:solidFill>
                  <a:srgbClr val="297FD5">
                    <a:lumMod val="60000"/>
                    <a:lumOff val="40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 </a:t>
            </a:r>
            <a:endParaRPr lang="pt-BR" sz="1500" b="1" dirty="0">
              <a:solidFill>
                <a:srgbClr val="297FD5">
                  <a:lumMod val="60000"/>
                  <a:lumOff val="40000"/>
                </a:srgb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iandra GD" pitchFamily="34" charset="0"/>
              <a:cs typeface="Arial" charset="0"/>
            </a:endParaRPr>
          </a:p>
          <a:p>
            <a:pPr algn="r" defTabSz="914378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15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 John Foster </a:t>
            </a:r>
            <a:endParaRPr lang="pt-BR" sz="15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iandra GD" pitchFamily="34" charset="0"/>
              <a:cs typeface="Arial" charset="0"/>
            </a:endParaRPr>
          </a:p>
          <a:p>
            <a:pPr algn="r" defTabSz="914378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1500" b="1" dirty="0">
                <a:solidFill>
                  <a:prstClr val="white">
                    <a:lumMod val="75000"/>
                  </a:prst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Encerramento: </a:t>
            </a:r>
            <a:r>
              <a:rPr lang="pt-BR" sz="1500" b="1" dirty="0" smtClean="0">
                <a:solidFill>
                  <a:schemeClr val="accent2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La Mia </a:t>
            </a:r>
            <a:r>
              <a:rPr lang="pt-BR" sz="1500" b="1" dirty="0" err="1" smtClean="0">
                <a:solidFill>
                  <a:schemeClr val="accent2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Storia</a:t>
            </a:r>
            <a:r>
              <a:rPr lang="pt-BR" sz="1500" b="1" dirty="0" smtClean="0">
                <a:solidFill>
                  <a:schemeClr val="accent2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 </a:t>
            </a:r>
            <a:r>
              <a:rPr lang="pt-BR" sz="1500" b="1" dirty="0" err="1" smtClean="0">
                <a:solidFill>
                  <a:schemeClr val="accent2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Tra</a:t>
            </a:r>
            <a:r>
              <a:rPr lang="pt-BR" sz="1500" b="1" dirty="0" smtClean="0">
                <a:solidFill>
                  <a:schemeClr val="accent2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 Le Dita</a:t>
            </a:r>
            <a:endParaRPr lang="pt-BR" sz="1500" b="1" dirty="0">
              <a:solidFill>
                <a:schemeClr val="accent2">
                  <a:lumMod val="60000"/>
                  <a:lumOff val="4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iandra GD" pitchFamily="34" charset="0"/>
              <a:cs typeface="Arial" charset="0"/>
            </a:endParaRPr>
          </a:p>
          <a:p>
            <a:pPr algn="r" defTabSz="914378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15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 </a:t>
            </a:r>
            <a:r>
              <a:rPr lang="pt-BR" sz="1500" b="1" dirty="0" smtClean="0">
                <a:solidFill>
                  <a:srgbClr val="FFFF00"/>
                </a:solidFill>
                <a:latin typeface="Maiandra GD" pitchFamily="34" charset="0"/>
                <a:cs typeface="Arial" charset="0"/>
              </a:rPr>
              <a:t> </a:t>
            </a:r>
            <a:r>
              <a:rPr lang="pt-BR" sz="1500" b="1" dirty="0" err="1" smtClean="0">
                <a:solidFill>
                  <a:srgbClr val="FFFF00"/>
                </a:solidFill>
                <a:latin typeface="Maiandra GD" pitchFamily="34" charset="0"/>
                <a:cs typeface="Arial" charset="0"/>
              </a:rPr>
              <a:t>Gianluca</a:t>
            </a:r>
            <a:r>
              <a:rPr lang="pt-BR" sz="1500" b="1" dirty="0" smtClean="0">
                <a:solidFill>
                  <a:srgbClr val="FFFF00"/>
                </a:solidFill>
                <a:latin typeface="Maiandra GD" pitchFamily="34" charset="0"/>
                <a:cs typeface="Arial" charset="0"/>
              </a:rPr>
              <a:t> </a:t>
            </a:r>
            <a:r>
              <a:rPr lang="pt-BR" sz="1500" b="1" dirty="0" err="1" smtClean="0">
                <a:solidFill>
                  <a:srgbClr val="FFFF00"/>
                </a:solidFill>
                <a:latin typeface="Maiandra GD" pitchFamily="34" charset="0"/>
                <a:cs typeface="Arial" charset="0"/>
              </a:rPr>
              <a:t>Grignani</a:t>
            </a:r>
            <a:endParaRPr lang="pt-BR" sz="1500" b="1" dirty="0">
              <a:solidFill>
                <a:srgbClr val="FFFF00"/>
              </a:solidFill>
              <a:latin typeface="Maiandra GD" pitchFamily="34" charset="0"/>
              <a:cs typeface="Arial" charset="0"/>
            </a:endParaRPr>
          </a:p>
        </p:txBody>
      </p:sp>
      <p:sp>
        <p:nvSpPr>
          <p:cNvPr id="11" name="Retângulo 10"/>
          <p:cNvSpPr/>
          <p:nvPr/>
        </p:nvSpPr>
        <p:spPr>
          <a:xfrm>
            <a:off x="109965" y="4239898"/>
            <a:ext cx="5187919" cy="738664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  <a:ln w="38100">
            <a:solidFill>
              <a:srgbClr val="FFFF00"/>
            </a:solidFill>
          </a:ln>
        </p:spPr>
        <p:txBody>
          <a:bodyPr wrap="square">
            <a:spAutoFit/>
          </a:bodyPr>
          <a:lstStyle/>
          <a:p>
            <a:pPr algn="ctr" defTabSz="914378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1050" dirty="0" smtClean="0">
                <a:solidFill>
                  <a:srgbClr val="002060"/>
                </a:solidFill>
                <a:latin typeface="Arial Black" panose="020B0A04020102020204" pitchFamily="34" charset="0"/>
                <a:cs typeface="Aharoni" panose="02010803020104030203" pitchFamily="2" charset="-79"/>
              </a:rPr>
              <a:t>Fora da paz não há mais que tempestades de desejos e paixões ardentes que varrem as faculdades do conhecimento, assim como as ventanias bravas varrem da face da oceano uma frágil embarcação. Esforcemo-nos para ganhar a paz. </a:t>
            </a:r>
            <a:endParaRPr lang="pt-BR" sz="1050" dirty="0">
              <a:solidFill>
                <a:srgbClr val="002060"/>
              </a:solidFill>
              <a:latin typeface="Arial Black" panose="020B0A04020102020204" pitchFamily="34" charset="0"/>
              <a:cs typeface="Aharoni" panose="02010803020104030203" pitchFamily="2" charset="-79"/>
            </a:endParaRPr>
          </a:p>
        </p:txBody>
      </p:sp>
      <p:pic>
        <p:nvPicPr>
          <p:cNvPr id="2" name="Imagem 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37863" y="121506"/>
            <a:ext cx="1748906" cy="1721545"/>
          </a:xfrm>
          <a:prstGeom prst="rect">
            <a:avLst/>
          </a:prstGeom>
          <a:ln>
            <a:solidFill>
              <a:schemeClr val="accent6">
                <a:lumMod val="20000"/>
                <a:lumOff val="80000"/>
              </a:schemeClr>
            </a:solidFill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>
              <a:rot lat="300000" lon="19800000" rev="0"/>
            </a:camera>
            <a:lightRig rig="threePt" dir="t">
              <a:rot lat="0" lon="0" rev="2700000"/>
            </a:lightRig>
          </a:scene3d>
          <a:sp3d>
            <a:bevelT w="63500" h="50800"/>
          </a:sp3d>
        </p:spPr>
      </p:pic>
      <p:sp>
        <p:nvSpPr>
          <p:cNvPr id="8" name="Rectangle 33"/>
          <p:cNvSpPr>
            <a:spLocks noChangeArrowheads="1"/>
          </p:cNvSpPr>
          <p:nvPr/>
        </p:nvSpPr>
        <p:spPr bwMode="auto">
          <a:xfrm>
            <a:off x="0" y="0"/>
            <a:ext cx="9144000" cy="5143500"/>
          </a:xfrm>
          <a:prstGeom prst="rect">
            <a:avLst/>
          </a:prstGeom>
          <a:noFill/>
          <a:ln w="76200">
            <a:solidFill>
              <a:srgbClr val="9F2936">
                <a:lumMod val="20000"/>
                <a:lumOff val="80000"/>
              </a:srgbClr>
            </a:solidFill>
            <a:miter lim="800000"/>
            <a:headEnd/>
            <a:tailEnd/>
          </a:ln>
          <a:effectLst>
            <a:prstShdw prst="shdw17" dist="17961" dir="2700000">
              <a:sysClr val="windowText" lastClr="000000">
                <a:gamma/>
                <a:shade val="60000"/>
                <a:invGamma/>
              </a:sysClr>
            </a:prstShdw>
          </a:effectLst>
        </p:spPr>
        <p:txBody>
          <a:bodyPr wrap="none" anchor="ctr"/>
          <a:lstStyle>
            <a:defPPr>
              <a:defRPr lang="pt-BR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9pPr>
          </a:lstStyle>
          <a:p>
            <a:pPr defTabSz="1219139" eaLnBrk="0" fontAlgn="auto" hangingPunct="0">
              <a:spcBef>
                <a:spcPts val="0"/>
              </a:spcBef>
              <a:spcAft>
                <a:spcPts val="0"/>
              </a:spcAft>
              <a:defRPr/>
            </a:pPr>
            <a:endParaRPr lang="pt-BR" sz="3200" kern="0" dirty="0">
              <a:ln>
                <a:solidFill>
                  <a:srgbClr val="9F2936">
                    <a:lumMod val="60000"/>
                    <a:lumOff val="40000"/>
                  </a:srgbClr>
                </a:solidFill>
              </a:ln>
              <a:solidFill>
                <a:srgbClr val="000000"/>
              </a:solidFill>
              <a:latin typeface="Calibri" panose="020F0502020204030204"/>
            </a:endParaRPr>
          </a:p>
        </p:txBody>
      </p:sp>
    </p:spTree>
    <p:extLst>
      <p:ext uri="{BB962C8B-B14F-4D97-AF65-F5344CB8AC3E}">
        <p14:creationId xmlns:p14="http://schemas.microsoft.com/office/powerpoint/2010/main" val="118737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3000" advClick="0" advTm="100000">
        <p14:doors dir="vert"/>
        <p:sndAc>
          <p:stSnd loop="1">
            <p:snd r:embed="rId3" name="Gianluca Grignani - La Mia Storia Tra Le Dita.wav"/>
          </p:stSnd>
        </p:sndAc>
      </p:transition>
    </mc:Choice>
    <mc:Fallback xmlns="">
      <p:transition spd="slow" advClick="0" advTm="100000">
        <p:fade/>
        <p:sndAc>
          <p:stSnd loop="1">
            <p:snd r:embed="rId7" name="Gianluca Grignani - La Mia Storia Tra Le Dita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3000"/>
                            </p:stCondLst>
                            <p:childTnLst>
                              <p:par>
                                <p:cTn id="1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32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32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2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6250"/>
                            </p:stCondLst>
                            <p:childTnLst>
                              <p:par>
                                <p:cTn id="17" presetID="21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9" dur="3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9750"/>
                            </p:stCondLst>
                            <p:childTnLst>
                              <p:par>
                                <p:cTn id="2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0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0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10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10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9" dur="10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10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10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6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100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9" dur="10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100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4" dur="10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10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19750"/>
                            </p:stCondLst>
                            <p:childTnLst>
                              <p:par>
                                <p:cTn id="57" presetID="53" presetClass="entr" presetSubtype="52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6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6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1" dur="6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2" dur="6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6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</p:bldLst>
  </p:timing>
</p:sld>
</file>

<file path=ppt/theme/_rels/them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image" Target="../media/image3.jpeg"/></Relationships>
</file>

<file path=ppt/theme/theme1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rilha de Vapor">
  <a:themeElements>
    <a:clrScheme name="Trilha de Vapor">
      <a:dk1>
        <a:sysClr val="windowText" lastClr="000000"/>
      </a:dk1>
      <a:lt1>
        <a:sysClr val="window" lastClr="FFFFFF"/>
      </a:lt1>
      <a:dk2>
        <a:srgbClr val="454545"/>
      </a:dk2>
      <a:lt2>
        <a:srgbClr val="DADADA"/>
      </a:lt2>
      <a:accent1>
        <a:srgbClr val="01D17D"/>
      </a:accent1>
      <a:accent2>
        <a:srgbClr val="84C72A"/>
      </a:accent2>
      <a:accent3>
        <a:srgbClr val="E1D126"/>
      </a:accent3>
      <a:accent4>
        <a:srgbClr val="E29932"/>
      </a:accent4>
      <a:accent5>
        <a:srgbClr val="E56526"/>
      </a:accent5>
      <a:accent6>
        <a:srgbClr val="D63731"/>
      </a:accent6>
      <a:hlink>
        <a:srgbClr val="35FA7F"/>
      </a:hlink>
      <a:folHlink>
        <a:srgbClr val="BAFC85"/>
      </a:folHlink>
    </a:clrScheme>
    <a:fontScheme name="Trilha de Vapor">
      <a:majorFont>
        <a:latin typeface="Century Gothic" panose="020B050202020202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rilha de Vapor">
      <a:fillStyleLst>
        <a:solidFill>
          <a:schemeClr val="phClr"/>
        </a:solidFill>
        <a:gradFill rotWithShape="1">
          <a:gsLst>
            <a:gs pos="0">
              <a:schemeClr val="phClr">
                <a:tint val="69000"/>
                <a:alpha val="100000"/>
                <a:satMod val="109000"/>
                <a:lumMod val="110000"/>
              </a:schemeClr>
            </a:gs>
            <a:gs pos="52000">
              <a:schemeClr val="phClr">
                <a:tint val="74000"/>
                <a:satMod val="100000"/>
                <a:lumMod val="104000"/>
              </a:schemeClr>
            </a:gs>
            <a:gs pos="100000">
              <a:schemeClr val="phClr">
                <a:tint val="78000"/>
                <a:satMod val="100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satMod val="100000"/>
                <a:lumMod val="104000"/>
              </a:schemeClr>
            </a:gs>
            <a:gs pos="78000">
              <a:schemeClr val="phClr">
                <a:shade val="100000"/>
                <a:satMod val="110000"/>
                <a:lumMod val="10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  <a:scene3d>
            <a:camera prst="orthographicFront">
              <a:rot lat="0" lon="0" rev="0"/>
            </a:camera>
            <a:lightRig rig="threePt" dir="t"/>
          </a:scene3d>
          <a:sp3d>
            <a:bevelT w="25400" h="12700"/>
          </a:sp3d>
        </a:effectStyle>
        <a:effectStyle>
          <a:effectLst>
            <a:outerShdw blurRad="57150" dist="19050" dir="5400000" algn="ctr" rotWithShape="0">
              <a:srgbClr val="000000">
                <a:alpha val="48000"/>
              </a:srgbClr>
            </a:outerShdw>
          </a:effectLst>
          <a:scene3d>
            <a:camera prst="orthographicFront">
              <a:rot lat="0" lon="0" rev="0"/>
            </a:camera>
            <a:lightRig rig="threePt" dir="t"/>
          </a:scene3d>
          <a:sp3d>
            <a:bevelT w="50800" h="25400"/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Vapor Trail" id="{4FDF2955-7D9C-493C-B9F9-C205151B46CD}" vid="{2B2A868B-6BC2-4B3E-98B9-1258F41035DE}"/>
    </a:ext>
  </a:extLst>
</a:theme>
</file>

<file path=ppt/theme/theme3.xml><?xml version="1.0" encoding="utf-8"?>
<a:theme xmlns:a="http://schemas.openxmlformats.org/drawingml/2006/main" name="1_Viagem">
  <a:themeElements>
    <a:clrScheme name="Elementar">
      <a:dk1>
        <a:sysClr val="windowText" lastClr="000000"/>
      </a:dk1>
      <a:lt1>
        <a:sysClr val="window" lastClr="FFFFFF"/>
      </a:lt1>
      <a:dk2>
        <a:srgbClr val="242852"/>
      </a:dk2>
      <a:lt2>
        <a:srgbClr val="ACCBF9"/>
      </a:lt2>
      <a:accent1>
        <a:srgbClr val="629DD1"/>
      </a:accent1>
      <a:accent2>
        <a:srgbClr val="297FD5"/>
      </a:accent2>
      <a:accent3>
        <a:srgbClr val="7F8FA9"/>
      </a:accent3>
      <a:accent4>
        <a:srgbClr val="4A66AC"/>
      </a:accent4>
      <a:accent5>
        <a:srgbClr val="5AA2AE"/>
      </a:accent5>
      <a:accent6>
        <a:srgbClr val="9D90A0"/>
      </a:accent6>
      <a:hlink>
        <a:srgbClr val="9454C3"/>
      </a:hlink>
      <a:folHlink>
        <a:srgbClr val="3EBBF0"/>
      </a:folHlink>
    </a:clrScheme>
    <a:fontScheme name="Escritório 2">
      <a:majorFont>
        <a:latin typeface="Calibri"/>
        <a:ea typeface=""/>
        <a:cs typeface=""/>
        <a:font script="Jpan" typeface="HGｺﾞｼｯｸM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mbria"/>
        <a:ea typeface=""/>
        <a:cs typeface=""/>
        <a:font script="Jpan" typeface="HG明朝B"/>
        <a:font script="Hang" typeface="맑은 고딕"/>
        <a:font script="Hans" typeface="黑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Verve">
      <a:fillStyleLst>
        <a:solidFill>
          <a:schemeClr val="phClr"/>
        </a:solidFill>
        <a:gradFill rotWithShape="1">
          <a:gsLst>
            <a:gs pos="0">
              <a:schemeClr val="phClr">
                <a:tint val="10000"/>
                <a:satMod val="300000"/>
              </a:schemeClr>
            </a:gs>
            <a:gs pos="34000">
              <a:schemeClr val="phClr">
                <a:tint val="13500"/>
                <a:satMod val="250000"/>
              </a:schemeClr>
            </a:gs>
            <a:gs pos="100000">
              <a:schemeClr val="phClr">
                <a:tint val="60000"/>
                <a:satMod val="200000"/>
              </a:schemeClr>
            </a:gs>
          </a:gsLst>
          <a:path path="circle">
            <a:fillToRect l="50000" t="155000" r="50000" b="-55000"/>
          </a:path>
        </a:gradFill>
        <a:gradFill rotWithShape="1">
          <a:gsLst>
            <a:gs pos="0">
              <a:schemeClr val="phClr">
                <a:tint val="60000"/>
                <a:satMod val="160000"/>
              </a:schemeClr>
            </a:gs>
            <a:gs pos="46000">
              <a:schemeClr val="phClr">
                <a:tint val="86000"/>
                <a:satMod val="160000"/>
              </a:schemeClr>
            </a:gs>
            <a:gs pos="100000">
              <a:schemeClr val="phClr">
                <a:shade val="40000"/>
                <a:satMod val="160000"/>
              </a:schemeClr>
            </a:gs>
          </a:gsLst>
          <a:path path="circle">
            <a:fillToRect l="50000" t="155000" r="50000" b="-55000"/>
          </a:path>
        </a:gradFill>
      </a:fillStyleLst>
      <a:lnStyleLst>
        <a:ln w="9525" cap="flat" cmpd="sng" algn="ctr">
          <a:solidFill>
            <a:schemeClr val="phClr">
              <a:satMod val="12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147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50800" dist="38100" dir="14700000" algn="t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50800" dist="38100" dir="14700000" algn="t" rotWithShape="0">
              <a:srgbClr val="000000">
                <a:alpha val="60000"/>
              </a:srgb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3600000"/>
            </a:lightRig>
          </a:scene3d>
          <a:sp3d prstMaterial="plastic">
            <a:bevelT w="127000" h="38200" prst="relaxedInset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05000"/>
              </a:schemeClr>
            </a:duotone>
          </a:blip>
          <a:tile tx="0" ty="0" sx="95000" sy="95000" flip="none" algn="t"/>
        </a:blipFill>
        <a:blipFill>
          <a:blip xmlns:r="http://schemas.openxmlformats.org/officeDocument/2006/relationships" r:embed="rId2">
            <a:duotone>
              <a:schemeClr val="phClr">
                <a:shade val="30000"/>
                <a:satMod val="455000"/>
              </a:schemeClr>
              <a:schemeClr val="phClr">
                <a:tint val="95000"/>
                <a:satMod val="120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Tema do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arquivo_173_23072018060239 (1)</Template>
  <TotalTime>17</TotalTime>
  <Words>148</Words>
  <Application>Microsoft Office PowerPoint</Application>
  <PresentationFormat>Apresentação na tela (16:9)</PresentationFormat>
  <Paragraphs>34</Paragraphs>
  <Slides>18</Slides>
  <Notes>1</Notes>
  <HiddenSlides>0</HiddenSlides>
  <MMClips>0</MMClips>
  <ScaleCrop>false</ScaleCrop>
  <HeadingPairs>
    <vt:vector size="6" baseType="variant">
      <vt:variant>
        <vt:lpstr>Fontes usadas</vt:lpstr>
      </vt:variant>
      <vt:variant>
        <vt:i4>13</vt:i4>
      </vt:variant>
      <vt:variant>
        <vt:lpstr>Tema</vt:lpstr>
      </vt:variant>
      <vt:variant>
        <vt:i4>3</vt:i4>
      </vt:variant>
      <vt:variant>
        <vt:lpstr>Títulos de slides</vt:lpstr>
      </vt:variant>
      <vt:variant>
        <vt:i4>18</vt:i4>
      </vt:variant>
    </vt:vector>
  </HeadingPairs>
  <TitlesOfParts>
    <vt:vector size="34" baseType="lpstr">
      <vt:lpstr>Aharoni</vt:lpstr>
      <vt:lpstr>AR BLANCA</vt:lpstr>
      <vt:lpstr>Arial</vt:lpstr>
      <vt:lpstr>Arial Black</vt:lpstr>
      <vt:lpstr>Calibri</vt:lpstr>
      <vt:lpstr>Cambria</vt:lpstr>
      <vt:lpstr>Century Gothic</vt:lpstr>
      <vt:lpstr>Cooper Black</vt:lpstr>
      <vt:lpstr>David</vt:lpstr>
      <vt:lpstr>Maiandra GD</vt:lpstr>
      <vt:lpstr>Segoe Script</vt:lpstr>
      <vt:lpstr>Times New Roman</vt:lpstr>
      <vt:lpstr>Wingdings 2</vt:lpstr>
      <vt:lpstr>Tema do Office</vt:lpstr>
      <vt:lpstr>Trilha de Vapor</vt:lpstr>
      <vt:lpstr>1_Viagem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Antonio</dc:creator>
  <cp:lastModifiedBy>Antonio</cp:lastModifiedBy>
  <cp:revision>2</cp:revision>
  <dcterms:created xsi:type="dcterms:W3CDTF">2023-04-16T17:37:17Z</dcterms:created>
  <dcterms:modified xsi:type="dcterms:W3CDTF">2023-04-16T18:03:35Z</dcterms:modified>
  <cp:contentStatus/>
</cp:coreProperties>
</file>