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  <p:sldMasterId id="2147484056" r:id="rId2"/>
    <p:sldMasterId id="2147484212" r:id="rId3"/>
  </p:sldMasterIdLst>
  <p:notesMasterIdLst>
    <p:notesMasterId r:id="rId13"/>
  </p:notesMasterIdLst>
  <p:sldIdLst>
    <p:sldId id="306" r:id="rId4"/>
    <p:sldId id="316" r:id="rId5"/>
    <p:sldId id="317" r:id="rId6"/>
    <p:sldId id="318" r:id="rId7"/>
    <p:sldId id="319" r:id="rId8"/>
    <p:sldId id="320" r:id="rId9"/>
    <p:sldId id="321" r:id="rId10"/>
    <p:sldId id="322" r:id="rId11"/>
    <p:sldId id="308" r:id="rId12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C1A7A3"/>
    <a:srgbClr val="6600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6" d="100"/>
          <a:sy n="116" d="100"/>
        </p:scale>
        <p:origin x="418" y="-18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21/04/2023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9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85720" y="107139"/>
            <a:ext cx="8572560" cy="3643338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196701"/>
            <a:ext cx="8001000" cy="1102519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3750477"/>
            <a:ext cx="8401080" cy="80367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21/04/2023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457200" y="205979"/>
            <a:ext cx="82296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205979"/>
            <a:ext cx="7686700" cy="685800"/>
          </a:xfrm>
        </p:spPr>
        <p:txBody>
          <a:bodyPr>
            <a:noAutofit/>
          </a:bodyPr>
          <a:lstStyle>
            <a:lvl1pPr marL="742950" indent="-742950" algn="l">
              <a:buFont typeface="+mj-lt"/>
              <a:buNone/>
              <a:defRPr lang="pt-BR" sz="2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21/04/2023</a:t>
            </a:fld>
            <a:endParaRPr lang="pt-BR" dirty="0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656406" y="548085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1" y="205979"/>
            <a:ext cx="514297" cy="685800"/>
          </a:xfrm>
        </p:spPr>
        <p:txBody>
          <a:bodyPr anchor="ctr"/>
          <a:lstStyle>
            <a:lvl1pPr>
              <a:buNone/>
              <a:defRPr lang="pt-BR" sz="500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342900" lvl="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 smtClean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21/04/2023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384464" y="1143000"/>
            <a:ext cx="27432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813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3238500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 smtClean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3667919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6099464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6528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055962" y="1150149"/>
            <a:ext cx="2071702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1</a:t>
            </a:r>
            <a:endParaRPr lang="pt-BR" dirty="0"/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3925888" y="1143000"/>
            <a:ext cx="2003434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2</a:t>
            </a:r>
            <a:endParaRPr lang="pt-BR" dirty="0"/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6786852" y="1143000"/>
            <a:ext cx="1999990" cy="678651"/>
          </a:xfrm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3</a:t>
            </a:r>
            <a:endParaRPr lang="pt-BR" dirty="0"/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1821651"/>
            <a:ext cx="2743200" cy="2916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0" y="1821651"/>
            <a:ext cx="2690822" cy="294681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6" y="1828800"/>
            <a:ext cx="2694266" cy="287653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384464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3254390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6092576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2" y="1607337"/>
            <a:ext cx="4040188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21/04/2023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0" name="Rectangle 5"/>
          <p:cNvSpPr/>
          <p:nvPr/>
        </p:nvSpPr>
        <p:spPr>
          <a:xfrm>
            <a:off x="531812" y="1063229"/>
            <a:ext cx="4040188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176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815157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27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Rectangle 5"/>
          <p:cNvSpPr/>
          <p:nvPr/>
        </p:nvSpPr>
        <p:spPr>
          <a:xfrm>
            <a:off x="4645026" y="1063229"/>
            <a:ext cx="4041775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572000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  <a:endParaRPr lang="en-US" sz="5000" dirty="0">
              <a:solidFill>
                <a:srgbClr val="EEECE1">
                  <a:lumMod val="75000"/>
                </a:srgbClr>
              </a:solidFill>
              <a:latin typeface="Calisto MT" pitchFamily="18" charset="0"/>
            </a:endParaRP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4958561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2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21/04/2023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21/04/2023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21/04/2023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21/04/2023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21/04/2023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21/04/2023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3715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9375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506572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498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1241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8332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3155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6737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0161870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876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1752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352554"/>
            <a:ext cx="7086600" cy="1368822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2724151"/>
            <a:ext cx="7086600" cy="514350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1" y="3235746"/>
            <a:ext cx="2183130" cy="280982"/>
          </a:xfrm>
        </p:spPr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21/04/2023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28700" y="3242884"/>
            <a:ext cx="4800600" cy="273844"/>
          </a:xfrm>
        </p:spPr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073150"/>
            <a:ext cx="2057400" cy="273844"/>
          </a:xfrm>
        </p:spPr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011538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21/04/2023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60894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565150"/>
            <a:ext cx="8115299" cy="2101451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350" y="2731294"/>
            <a:ext cx="7867650" cy="716756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1"/>
            <a:ext cx="5243619" cy="273049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0634A130-2003-475F-A42B-068E0A545BB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13449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83B8E-9D3D-4425-831D-AB232369C90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FF164-FA43-4085-B15D-85B88900DC8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67629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571500"/>
            <a:ext cx="6457950" cy="9715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7" y="1637852"/>
            <a:ext cx="3809993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349500"/>
            <a:ext cx="3983831" cy="231451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37852"/>
            <a:ext cx="3829050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349500"/>
            <a:ext cx="4000500" cy="231451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3F1CD4-39DD-4001-8FF7-1113DC93F79F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CD246A-0AA3-48C4-AF85-4EE6BEFFC8F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50988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21/04/2023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575705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2E3A47-48B4-4E2D-9B32-D43EB79D717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B434F-3B16-40C5-95CB-9FD9275C78A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85123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308610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6686" y="560070"/>
            <a:ext cx="4882964" cy="4103944"/>
          </a:xfrm>
        </p:spPr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308610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8B3EB-EB16-4170-AA57-A04DB798FFD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DF333-D552-4451-87F5-51C7C624120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81510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515493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95928" y="563431"/>
            <a:ext cx="2733722" cy="410058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515493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4DCFF7-65BE-4D8C-B987-897415FB240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457247-55E3-431C-AE52-2518CFDCA14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70269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33" y="3523021"/>
            <a:ext cx="8116526" cy="61451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1295" y="706080"/>
            <a:ext cx="8116380" cy="260862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4137537"/>
            <a:ext cx="8115300" cy="526477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0616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565150"/>
            <a:ext cx="8115300" cy="2101850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850"/>
            <a:ext cx="7597887" cy="749300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394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565150"/>
            <a:ext cx="7613650" cy="1953371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2524168"/>
            <a:ext cx="7194552" cy="33333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1" y="2969897"/>
            <a:ext cx="7613650" cy="509903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88" y="70008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38173" y="202596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2110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71" y="843526"/>
            <a:ext cx="7609640" cy="188387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237"/>
            <a:ext cx="7608491" cy="74991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4163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163"/>
            <a:ext cx="5243619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942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79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51560"/>
            <a:ext cx="2592324" cy="462990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49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76600" y="165099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275144" y="2178050"/>
            <a:ext cx="2592324" cy="24859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8850" y="164464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038851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7790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15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6463" y="3143250"/>
            <a:ext cx="2588687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6463" y="1771650"/>
            <a:ext cx="2588687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6463" y="3655323"/>
            <a:ext cx="2588687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80698" y="3143250"/>
            <a:ext cx="2586701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80697" y="1771650"/>
            <a:ext cx="2586702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80699" y="3655323"/>
            <a:ext cx="2586701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7299" y="3143250"/>
            <a:ext cx="2592352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37391" y="1771650"/>
            <a:ext cx="2585909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037299" y="3655321"/>
            <a:ext cx="2589334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6665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1645920"/>
            <a:ext cx="8115300" cy="301809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21/04/2023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742399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558800"/>
            <a:ext cx="1543050" cy="2927350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8350" y="558800"/>
            <a:ext cx="6153151" cy="292735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4956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21/04/2023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0"/>
            <a:ext cx="5243619" cy="273844"/>
          </a:xfrm>
        </p:spPr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87272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21/04/2023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slow" advClick="0" advTm="20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21/04/2023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991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573280"/>
            <a:ext cx="6457950" cy="9697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45920"/>
            <a:ext cx="8115300" cy="301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6520" y="4767263"/>
            <a:ext cx="21831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21/04/2023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4766884"/>
            <a:ext cx="58293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285750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003969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  <p:sldLayoutId id="2147484224" r:id="rId12"/>
    <p:sldLayoutId id="2147484225" r:id="rId13"/>
    <p:sldLayoutId id="2147484226" r:id="rId14"/>
    <p:sldLayoutId id="2147484227" r:id="rId15"/>
    <p:sldLayoutId id="2147484228" r:id="rId16"/>
    <p:sldLayoutId id="2147484229" r:id="rId17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6" Type="http://schemas.openxmlformats.org/officeDocument/2006/relationships/audio" Target="../media/audio1.wav"/><Relationship Id="rId5" Type="http://schemas.openxmlformats.org/officeDocument/2006/relationships/image" Target="../media/image6.gif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6.gif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 rot="20984463">
            <a:off x="454606" y="1034449"/>
            <a:ext cx="547137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DEUS ESTÁ </a:t>
            </a:r>
          </a:p>
          <a:p>
            <a:r>
              <a:rPr lang="pt-BR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PRESENTE</a:t>
            </a:r>
          </a:p>
        </p:txBody>
      </p:sp>
      <p:grpSp>
        <p:nvGrpSpPr>
          <p:cNvPr id="5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9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2" name="Retângulo 1"/>
          <p:cNvSpPr/>
          <p:nvPr/>
        </p:nvSpPr>
        <p:spPr>
          <a:xfrm>
            <a:off x="5269985" y="4659982"/>
            <a:ext cx="2186817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1100" b="1" cap="none" spc="0" dirty="0" smtClean="0">
                <a:ln/>
                <a:solidFill>
                  <a:schemeClr val="accent3"/>
                </a:solidFill>
                <a:effectLst/>
              </a:rPr>
              <a:t>PROGRESSÃO AUTOMÁTICA</a:t>
            </a:r>
            <a:endParaRPr lang="pt-BR" sz="11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0662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6000">
        <p14:doors/>
        <p:sndAc>
          <p:stSnd loop="1">
            <p:snd r:embed="rId3" name="Mozart - Requiem em D Minor Introitus K626.wav"/>
          </p:stSnd>
        </p:sndAc>
      </p:transition>
    </mc:Choice>
    <mc:Fallback xmlns="">
      <p:transition spd="slow" advClick="0" advTm="26000">
        <p:fade/>
        <p:sndAc>
          <p:stSnd loop="1">
            <p:snd r:embed="rId6" name="Mozart - Requiem em D Minor Introitus K62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9" name="Retângulo 8"/>
          <p:cNvSpPr/>
          <p:nvPr/>
        </p:nvSpPr>
        <p:spPr>
          <a:xfrm>
            <a:off x="2411760" y="3147814"/>
            <a:ext cx="4608512" cy="1692771"/>
          </a:xfrm>
          <a:prstGeom prst="rect">
            <a:avLst/>
          </a:prstGeom>
          <a:solidFill>
            <a:schemeClr val="accent2"/>
          </a:solidFill>
          <a:ln w="28575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Entrei no escuro da noite</a:t>
            </a:r>
            <a:endParaRPr lang="pt-BR" sz="1000" dirty="0">
              <a:solidFill>
                <a:srgbClr val="0070C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Conversei com Deus</a:t>
            </a:r>
            <a:endParaRPr lang="pt-BR" sz="1000" dirty="0">
              <a:solidFill>
                <a:srgbClr val="0070C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Pediu que te dissesse:</a:t>
            </a:r>
            <a:endParaRPr lang="pt-BR" sz="1000" dirty="0">
              <a:solidFill>
                <a:srgbClr val="0070C0"/>
              </a:solidFill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Tudo está bem.</a:t>
            </a:r>
            <a:endParaRPr lang="pt-BR" sz="1000" dirty="0">
              <a:solidFill>
                <a:srgbClr val="0070C0"/>
              </a:solidFill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172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curtains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2" name="Retângulo 1"/>
          <p:cNvSpPr/>
          <p:nvPr/>
        </p:nvSpPr>
        <p:spPr>
          <a:xfrm>
            <a:off x="927800" y="3939902"/>
            <a:ext cx="7344816" cy="892552"/>
          </a:xfrm>
          <a:prstGeom prst="rect">
            <a:avLst/>
          </a:prstGeom>
          <a:solidFill>
            <a:schemeClr val="accent2"/>
          </a:solidFill>
          <a:ln w="28575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És uma pessoa destinada a ser vitoriosa</a:t>
            </a:r>
            <a:endParaRPr lang="pt-BR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Alcançará todos os teus objetivos</a:t>
            </a:r>
            <a:r>
              <a:rPr lang="pt-BR" sz="2600" b="1" dirty="0" smtClean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10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3000">
        <p14:ripple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2" name="Retângulo 1"/>
          <p:cNvSpPr/>
          <p:nvPr/>
        </p:nvSpPr>
        <p:spPr>
          <a:xfrm>
            <a:off x="2411759" y="3147814"/>
            <a:ext cx="4460019" cy="1692771"/>
          </a:xfrm>
          <a:prstGeom prst="rect">
            <a:avLst/>
          </a:prstGeom>
          <a:solidFill>
            <a:schemeClr val="accent2"/>
          </a:solidFill>
          <a:ln w="28575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Nestes novos dias deste novo tempo</a:t>
            </a:r>
            <a:endParaRPr lang="pt-BR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Todas as tuas agonias serão </a:t>
            </a:r>
            <a:r>
              <a:rPr lang="pt-BR" sz="2600" b="1" dirty="0" smtClean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dissipadas.</a:t>
            </a:r>
            <a:endParaRPr lang="pt-BR" sz="10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05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14:flythrough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2" name="Retângulo 1"/>
          <p:cNvSpPr/>
          <p:nvPr/>
        </p:nvSpPr>
        <p:spPr>
          <a:xfrm>
            <a:off x="2195736" y="3147814"/>
            <a:ext cx="4572000" cy="1692771"/>
          </a:xfrm>
          <a:prstGeom prst="rect">
            <a:avLst/>
          </a:prstGeom>
          <a:solidFill>
            <a:schemeClr val="accent2"/>
          </a:solidFill>
          <a:ln w="28575">
            <a:solidFill>
              <a:srgbClr val="92D050"/>
            </a:solidFill>
          </a:ln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Esta manhã bati na porta do céu</a:t>
            </a:r>
            <a:endParaRPr lang="pt-BR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DEUS me perguntou...</a:t>
            </a:r>
            <a:endParaRPr lang="pt-BR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posso fazer por ti?</a:t>
            </a:r>
            <a:endParaRPr lang="pt-BR" sz="10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01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14:flythrough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2" name="Retângulo 1"/>
          <p:cNvSpPr/>
          <p:nvPr/>
        </p:nvSpPr>
        <p:spPr>
          <a:xfrm>
            <a:off x="2286000" y="2355726"/>
            <a:ext cx="4572000" cy="2492990"/>
          </a:xfrm>
          <a:prstGeom prst="rect">
            <a:avLst/>
          </a:prstGeom>
          <a:solidFill>
            <a:schemeClr val="accent2"/>
          </a:solidFill>
          <a:ln w="28575">
            <a:solidFill>
              <a:srgbClr val="92D050"/>
            </a:solidFill>
          </a:ln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Respondi:</a:t>
            </a:r>
            <a:endParaRPr lang="pt-BR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600" b="1" dirty="0" smtClean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Proteja </a:t>
            </a: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 abençoa quem está lendo esta mensagem</a:t>
            </a:r>
            <a:endParaRPr lang="pt-BR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DEUS sorriu e confirmou...</a:t>
            </a:r>
            <a:endParaRPr lang="pt-BR" sz="10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42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8000">
        <p14:flythrough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2" name="Retângulo 1"/>
          <p:cNvSpPr/>
          <p:nvPr/>
        </p:nvSpPr>
        <p:spPr>
          <a:xfrm>
            <a:off x="2411760" y="1851670"/>
            <a:ext cx="4572000" cy="2893100"/>
          </a:xfrm>
          <a:prstGeom prst="rect">
            <a:avLst/>
          </a:prstGeom>
          <a:solidFill>
            <a:schemeClr val="accent2"/>
          </a:solidFill>
          <a:ln w="28575">
            <a:solidFill>
              <a:srgbClr val="92D050"/>
            </a:solidFill>
          </a:ln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Leia em voz baixa...</a:t>
            </a:r>
            <a:endParaRPr lang="pt-BR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Senhor Jesus, perdoa meus pecados.</a:t>
            </a:r>
            <a:endParaRPr lang="pt-BR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Te amo muito! Te necessito sempre!</a:t>
            </a:r>
            <a:endParaRPr lang="pt-BR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Estás no mais profundo de meu coração!</a:t>
            </a:r>
            <a:endParaRPr lang="pt-BR" sz="10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26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8000">
        <p14:flythrough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2" name="Retângulo 1"/>
          <p:cNvSpPr/>
          <p:nvPr/>
        </p:nvSpPr>
        <p:spPr>
          <a:xfrm>
            <a:off x="2339752" y="2355726"/>
            <a:ext cx="4572000" cy="2492990"/>
          </a:xfrm>
          <a:prstGeom prst="rect">
            <a:avLst/>
          </a:prstGeom>
          <a:solidFill>
            <a:schemeClr val="accent2"/>
          </a:solidFill>
          <a:ln w="28575">
            <a:solidFill>
              <a:srgbClr val="92D050"/>
            </a:solidFill>
          </a:ln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Cobre com teu manto precioso</a:t>
            </a:r>
            <a:endParaRPr lang="pt-BR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Minha família, minha casa</a:t>
            </a:r>
            <a:endParaRPr lang="pt-BR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600" b="1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Meus </a:t>
            </a:r>
            <a:r>
              <a:rPr lang="pt-BR" sz="2600" b="1" dirty="0" smtClean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sonhos, projetos e amigos.</a:t>
            </a:r>
            <a:endParaRPr lang="pt-BR" sz="10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52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8000">
        <p14:flythrough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5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  <a:solidFill>
            <a:schemeClr val="accent1">
              <a:lumMod val="60000"/>
              <a:lumOff val="40000"/>
            </a:schemeClr>
          </a:solidFill>
        </p:grpSpPr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grpFill/>
            <a:ln w="190500" cap="rnd">
              <a:solidFill>
                <a:srgbClr val="C1A7A3"/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grpFill/>
            <a:ln w="190500" cap="rnd">
              <a:solidFill>
                <a:srgbClr val="C1A7A3"/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grpFill/>
            <a:ln w="190500" cap="rnd">
              <a:solidFill>
                <a:srgbClr val="C1A7A3"/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9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grpFill/>
            <a:ln w="190500" cap="rnd">
              <a:solidFill>
                <a:srgbClr val="C1A7A3"/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3" name="Retângulo 2"/>
          <p:cNvSpPr/>
          <p:nvPr/>
        </p:nvSpPr>
        <p:spPr>
          <a:xfrm>
            <a:off x="5652120" y="1868874"/>
            <a:ext cx="3196119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</a:t>
            </a:r>
            <a:r>
              <a:rPr lang="pt-B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FORMATAÇÃO</a:t>
            </a:r>
            <a:endParaRPr lang="pt-BR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Texto bíblico retirado da </a:t>
            </a:r>
            <a:r>
              <a:rPr lang="pt-BR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internet, sem autor definido </a:t>
            </a:r>
            <a:endParaRPr lang="pt-BR" sz="1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 por mim adaptado</a:t>
            </a:r>
            <a:endParaRPr lang="pt-BR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Toninho  </a:t>
            </a:r>
            <a:endParaRPr lang="pt-BR" sz="16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sz="14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 &amp; Sons  </a:t>
            </a:r>
            <a:endParaRPr lang="pt-BR" sz="1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1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1400" b="1" u="sng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r>
              <a:rPr lang="pt-BR" sz="1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de </a:t>
            </a:r>
            <a:r>
              <a:rPr lang="pt-BR" sz="1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Fundo</a:t>
            </a:r>
            <a:endParaRPr lang="pt-BR" sz="1400" b="1" dirty="0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endParaRPr lang="pt-BR" sz="1400" b="1" dirty="0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err="1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Requiem</a:t>
            </a:r>
            <a:r>
              <a:rPr lang="pt-BR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La </a:t>
            </a:r>
            <a:r>
              <a:rPr lang="pt-BR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Fiesta Termino</a:t>
            </a: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dirty="0" smtClean="0">
                <a:solidFill>
                  <a:srgbClr val="FFFF00"/>
                </a:solidFill>
                <a:latin typeface="Maiandra GD" pitchFamily="34" charset="0"/>
                <a:cs typeface="Arial" charset="0"/>
              </a:rPr>
              <a:t>Paloma </a:t>
            </a:r>
            <a:r>
              <a:rPr lang="pt-BR" dirty="0" smtClean="0">
                <a:solidFill>
                  <a:srgbClr val="FFFF00"/>
                </a:solidFill>
                <a:latin typeface="Maiandra GD" pitchFamily="34" charset="0"/>
                <a:cs typeface="Arial" charset="0"/>
              </a:rPr>
              <a:t>San Basílio</a:t>
            </a:r>
            <a:endParaRPr lang="pt-BR" dirty="0">
              <a:solidFill>
                <a:srgbClr val="FFFF00"/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45218" y="3867129"/>
            <a:ext cx="4912097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	</a:t>
            </a:r>
            <a:r>
              <a:rPr lang="pt-BR" sz="14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Todo ser humano é dotado de poderes internos e ilimitados. Quem se afirmar nesta verdade pode confiar em si, sem vacilações. Em pouco tempo muitas qualidades desabrocharão.  </a:t>
            </a:r>
            <a:endParaRPr lang="pt-BR" sz="1400" dirty="0">
              <a:solidFill>
                <a:srgbClr val="7030A0"/>
              </a:solidFill>
              <a:latin typeface="Britannic Bold" panose="020B090306070302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829" y="356120"/>
            <a:ext cx="1561831" cy="1537397"/>
          </a:xfrm>
          <a:prstGeom prst="rect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isometricOffAxis2Left"/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64288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90000">
        <p14:doors dir="vert"/>
        <p:sndAc>
          <p:stSnd loop="1">
            <p:snd r:embed="rId3" name="Paloma San Basilio - La Fiesta Termino.wav"/>
          </p:stSnd>
        </p:sndAc>
      </p:transition>
    </mc:Choice>
    <mc:Fallback xmlns="">
      <p:transition spd="slow" advClick="0" advTm="90000">
        <p:fade/>
        <p:sndAc>
          <p:stSnd loop="1">
            <p:snd r:embed="rId8" name="Paloma San Basilio - La Fiesta Termi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250"/>
                            </p:stCondLst>
                            <p:childTnLst>
                              <p:par>
                                <p:cTn id="3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3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75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9750"/>
                            </p:stCondLst>
                            <p:childTnLst>
                              <p:par>
                                <p:cTn id="6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6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MBOLOS DE UM PASSADO - 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rilha de Vapor">
  <a:themeElements>
    <a:clrScheme name="Trilha de Vapor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Trilha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arquivo_173_19122018120531 (1)</Template>
  <TotalTime>27</TotalTime>
  <Words>162</Words>
  <Application>Microsoft Office PowerPoint</Application>
  <PresentationFormat>Apresentação na tela (16:9)</PresentationFormat>
  <Paragraphs>38</Paragraphs>
  <Slides>9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9</vt:i4>
      </vt:variant>
    </vt:vector>
  </HeadingPairs>
  <TitlesOfParts>
    <vt:vector size="26" baseType="lpstr">
      <vt:lpstr>Arial</vt:lpstr>
      <vt:lpstr>Britannic Bold</vt:lpstr>
      <vt:lpstr>Calibri</vt:lpstr>
      <vt:lpstr>Calisto MT</vt:lpstr>
      <vt:lpstr>Cambria</vt:lpstr>
      <vt:lpstr>Century Gothic</vt:lpstr>
      <vt:lpstr>Courier New</vt:lpstr>
      <vt:lpstr>David</vt:lpstr>
      <vt:lpstr>Gill Sans MT</vt:lpstr>
      <vt:lpstr>Lucida Calligraphy</vt:lpstr>
      <vt:lpstr>Maiandra GD</vt:lpstr>
      <vt:lpstr>Ravie</vt:lpstr>
      <vt:lpstr>Times New Roman</vt:lpstr>
      <vt:lpstr>Wingdings 2</vt:lpstr>
      <vt:lpstr>SIMBOLOS DE UM PASSADO - S</vt:lpstr>
      <vt:lpstr>1_Viagem</vt:lpstr>
      <vt:lpstr>Trilha de Vapor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3</cp:revision>
  <dcterms:created xsi:type="dcterms:W3CDTF">2023-04-21T12:54:05Z</dcterms:created>
  <dcterms:modified xsi:type="dcterms:W3CDTF">2023-04-21T13:21:08Z</dcterms:modified>
  <cp:contentStatus/>
</cp:coreProperties>
</file>