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99" r:id="rId4"/>
    <p:sldId id="301" r:id="rId5"/>
    <p:sldId id="302" r:id="rId6"/>
    <p:sldId id="304" r:id="rId7"/>
    <p:sldId id="305" r:id="rId8"/>
    <p:sldId id="306" r:id="rId9"/>
    <p:sldId id="288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86" d="100"/>
          <a:sy n="86" d="100"/>
        </p:scale>
        <p:origin x="562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E6C029-39A1-4735-B515-3EE0F97FCD5A}" type="datetimeFigureOut">
              <a:rPr lang="pt-BR" smtClean="0"/>
              <a:t>23/04/2021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34FAA0-14AA-4780-AE10-B72C09DA684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5884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550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33919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732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76033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0717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033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3485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6595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39981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256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1077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10304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2" y="4853419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2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85" indent="0" algn="ctr">
              <a:buNone/>
            </a:lvl2pPr>
            <a:lvl3pPr marL="1219170" indent="0" algn="ctr">
              <a:buNone/>
            </a:lvl3pPr>
            <a:lvl4pPr marL="1828754" indent="0" algn="ctr">
              <a:buNone/>
            </a:lvl4pPr>
            <a:lvl5pPr marL="2438339" indent="0" algn="ctr">
              <a:buNone/>
            </a:lvl5pPr>
            <a:lvl6pPr marL="3047924" indent="0" algn="ctr">
              <a:buNone/>
            </a:lvl6pPr>
            <a:lvl7pPr marL="3657509" indent="0" algn="ctr">
              <a:buNone/>
            </a:lvl7pPr>
            <a:lvl8pPr marL="4267093" indent="0" algn="ctr">
              <a:buNone/>
            </a:lvl8pPr>
            <a:lvl9pPr marL="4876678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6842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6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411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2" y="1676410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6" y="2947094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5859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0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48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3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3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3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5963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1182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6672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2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9146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7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9830003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2214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5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873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/>
              <a:t>23/04/2021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565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4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23/04/2021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3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4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endParaRPr lang="en-US" sz="24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12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89" indent="-4571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30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88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470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g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 rot="20735292">
            <a:off x="366196" y="685065"/>
            <a:ext cx="4748143" cy="1426751"/>
          </a:xfr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pt-BR" sz="5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SAPATO  </a:t>
            </a:r>
          </a:p>
          <a:p>
            <a:r>
              <a:rPr lang="pt-BR" sz="5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ALTO  </a:t>
            </a:r>
          </a:p>
          <a:p>
            <a:r>
              <a:rPr lang="pt-BR" sz="6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</a:t>
            </a:r>
            <a:endParaRPr lang="pt-BR" sz="1800" dirty="0">
              <a:solidFill>
                <a:schemeClr val="accent5">
                  <a:lumMod val="75000"/>
                </a:schemeClr>
              </a:solidFill>
              <a:latin typeface="Jokerman" panose="04090605060D06020702" pitchFamily="82" charset="0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8616280" y="6165304"/>
            <a:ext cx="3456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400" dirty="0">
                <a:solidFill>
                  <a:srgbClr val="FFFF00"/>
                </a:solidFill>
                <a:latin typeface="Cooper Black" panose="0208090404030B020404" pitchFamily="18" charset="0"/>
              </a:rPr>
              <a:t>Avanço Automático</a:t>
            </a:r>
          </a:p>
        </p:txBody>
      </p:sp>
      <p:sp>
        <p:nvSpPr>
          <p:cNvPr id="4" name="Retângulo 3"/>
          <p:cNvSpPr/>
          <p:nvPr/>
        </p:nvSpPr>
        <p:spPr>
          <a:xfrm rot="20651532">
            <a:off x="653857" y="4341390"/>
            <a:ext cx="4037363" cy="1348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pt-BR" sz="2400" b="1" dirty="0">
                <a:solidFill>
                  <a:srgbClr val="FFAD1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FEMINILIDADE </a:t>
            </a:r>
          </a:p>
          <a:p>
            <a:pPr lvl="0" algn="ctr">
              <a:spcBef>
                <a:spcPct val="20000"/>
              </a:spcBef>
            </a:pPr>
            <a:r>
              <a:rPr lang="pt-BR" sz="2400" b="1" dirty="0">
                <a:solidFill>
                  <a:srgbClr val="FFAD1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E</a:t>
            </a:r>
          </a:p>
          <a:p>
            <a:pPr lvl="0" algn="ctr">
              <a:spcBef>
                <a:spcPct val="20000"/>
              </a:spcBef>
            </a:pPr>
            <a:r>
              <a:rPr lang="pt-BR" sz="2400" b="1" dirty="0">
                <a:solidFill>
                  <a:srgbClr val="FFAD1C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</a:rPr>
              <a:t> FASCINAÇÃO</a:t>
            </a:r>
            <a:r>
              <a:rPr lang="pt-BR" sz="700" dirty="0">
                <a:solidFill>
                  <a:srgbClr val="FFAD1C">
                    <a:lumMod val="75000"/>
                  </a:srgbClr>
                </a:solidFill>
                <a:latin typeface="Jokerman" panose="04090605060D06020702" pitchFamily="82" charset="0"/>
              </a:rPr>
              <a:t>  </a:t>
            </a:r>
            <a:endParaRPr lang="pt-BR" sz="1200" dirty="0">
              <a:solidFill>
                <a:srgbClr val="FFAD1C">
                  <a:lumMod val="75000"/>
                </a:srgbClr>
              </a:solidFill>
              <a:latin typeface="Jokerman" panose="04090605060D0602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43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0000">
        <p:dissolve/>
        <p:sndAc>
          <p:stSnd loop="1">
            <p:snd r:embed="rId2" name="La Vie En Rose.wav"/>
          </p:stSnd>
        </p:sndAc>
      </p:transition>
    </mc:Choice>
    <mc:Fallback xmlns="">
      <p:transition spd="slow" advClick="0" advTm="20000">
        <p:dissolve/>
        <p:sndAc>
          <p:stSnd loop="1">
            <p:snd r:embed="rId4" name="La Vie En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25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750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923" y="-33464"/>
            <a:ext cx="12308891" cy="697442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2039">
            <a:off x="732731" y="311756"/>
            <a:ext cx="2646112" cy="3300081"/>
          </a:xfrm>
          <a:prstGeom prst="rect">
            <a:avLst/>
          </a:prstGeom>
          <a:ln w="285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Retângulo 8"/>
          <p:cNvSpPr/>
          <p:nvPr/>
        </p:nvSpPr>
        <p:spPr>
          <a:xfrm>
            <a:off x="4727848" y="764704"/>
            <a:ext cx="7272808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rgbClr val="0000FF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invenção do salto alto, ao que se conhece, é atribuída a Catarina Di </a:t>
            </a:r>
            <a:r>
              <a:rPr lang="pt-BR" sz="4000" dirty="0" err="1">
                <a:solidFill>
                  <a:srgbClr val="0000FF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Médice</a:t>
            </a:r>
            <a:r>
              <a:rPr lang="pt-BR" sz="4000" dirty="0">
                <a:solidFill>
                  <a:srgbClr val="0000FF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filha de uma distinta família de Florença.</a:t>
            </a:r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4000" dirty="0">
              <a:solidFill>
                <a:srgbClr val="0000FF"/>
              </a:solidFill>
              <a:latin typeface="Bodoni MT Black" panose="02070A030806060202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rgbClr val="0000FF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Ela foi a Paris para se casar com o futuro Henry II.</a:t>
            </a:r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0000FF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1139">
            <a:off x="1515199" y="3312695"/>
            <a:ext cx="3458947" cy="3458947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76795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peelOff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08891" cy="697442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571752" y="855724"/>
            <a:ext cx="702312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800" dirty="0">
                <a:solidFill>
                  <a:srgbClr val="0000FF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ser pequena, carregou na bagagem vários sapatos feitos por um artesão italiano, com saltos que a deixavam mais alta.</a:t>
            </a:r>
            <a:endParaRPr lang="pt-BR" sz="3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05" y="3933056"/>
            <a:ext cx="2752698" cy="2752698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548038"/>
            <a:ext cx="2630166" cy="3096344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49666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peelOff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08891" cy="697442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655792" y="476672"/>
            <a:ext cx="6096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dirty="0">
                <a:solidFill>
                  <a:srgbClr val="0000FF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novidade virou moda na aristocracia francesa, fazendo homens e mulheres subirem, literalmente, no salto, como marca e privilégio social.</a:t>
            </a:r>
            <a:endParaRPr lang="pt-BR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1780">
            <a:off x="842962" y="3735076"/>
            <a:ext cx="3575825" cy="2290564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3350">
            <a:off x="512329" y="980728"/>
            <a:ext cx="4114743" cy="2304256"/>
          </a:xfrm>
          <a:prstGeom prst="rect">
            <a:avLst/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60934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6000">
        <p15:prstTrans prst="peelOff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08891" cy="697442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442495" y="260648"/>
            <a:ext cx="8630169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99CC00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USO E A EXUBERÂNCIA</a:t>
            </a:r>
            <a:endParaRPr lang="pt-BR" sz="2400" dirty="0">
              <a:solidFill>
                <a:srgbClr val="993366"/>
              </a:solidFill>
              <a:latin typeface="Bodoni MT Black" panose="02070A030806060202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Bodas de Reis...</a:t>
            </a:r>
            <a:endParaRPr lang="pt-BR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Catarina Di </a:t>
            </a:r>
            <a:r>
              <a:rPr lang="pt-BR" sz="3200" dirty="0" err="1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Médice</a:t>
            </a:r>
            <a:r>
              <a:rPr lang="pt-BR" sz="32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Henry Segundo.</a:t>
            </a:r>
            <a:endParaRPr lang="pt-BR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Florença e Paris, expoentes daquele mundo,</a:t>
            </a:r>
            <a:endParaRPr lang="pt-BR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Reduto de nobreza, encantos da realeza.</a:t>
            </a:r>
            <a:endParaRPr lang="pt-BR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3200" dirty="0">
              <a:solidFill>
                <a:srgbClr val="993366"/>
              </a:solidFill>
              <a:latin typeface="Bodoni MT Black" panose="02070A030806060202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Usaram o salto das alturas,</a:t>
            </a:r>
            <a:endParaRPr lang="pt-BR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Lançado por Luiz XV.</a:t>
            </a:r>
            <a:endParaRPr lang="pt-BR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3200" dirty="0">
              <a:solidFill>
                <a:srgbClr val="993366"/>
              </a:solidFill>
              <a:latin typeface="Bodoni MT Black" panose="02070A030806060202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Chegou à modernidade.</a:t>
            </a:r>
          </a:p>
          <a:p>
            <a:pPr algn="ctr">
              <a:spcAft>
                <a:spcPts val="0"/>
              </a:spcAft>
            </a:pPr>
            <a:r>
              <a:rPr lang="pt-BR" sz="3200" dirty="0" err="1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Ferragamo</a:t>
            </a:r>
            <a:r>
              <a:rPr lang="pt-BR" sz="32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ditando moda.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Pernas descobertas e alongadas. </a:t>
            </a:r>
            <a:endParaRPr lang="pt-BR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4158">
            <a:off x="858544" y="472812"/>
            <a:ext cx="2152756" cy="3235016"/>
          </a:xfrm>
          <a:prstGeom prst="roundRect">
            <a:avLst>
              <a:gd name="adj" fmla="val 16667"/>
            </a:avLst>
          </a:prstGeom>
          <a:ln w="28575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6341">
            <a:off x="411323" y="3619695"/>
            <a:ext cx="3883166" cy="2308549"/>
          </a:xfrm>
          <a:prstGeom prst="roundRect">
            <a:avLst>
              <a:gd name="adj" fmla="val 16667"/>
            </a:avLst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47564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5000">
        <p15:prstTrans prst="wind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48"/>
            <a:ext cx="12308891" cy="697442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447928" y="332656"/>
            <a:ext cx="640871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Meias finas, com ou sem costuras.</a:t>
            </a:r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Corpo ressaltado...</a:t>
            </a:r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 elegante aos quadris e seios.</a:t>
            </a:r>
            <a:endParaRPr lang="pt-BR" sz="2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4000" dirty="0">
              <a:solidFill>
                <a:srgbClr val="993366"/>
              </a:solidFill>
              <a:latin typeface="Bodoni MT Black" panose="02070A030806060202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Produzindo anseios... </a:t>
            </a:r>
          </a:p>
          <a:p>
            <a:pPr algn="ctr">
              <a:spcAft>
                <a:spcPts val="0"/>
              </a:spcAft>
            </a:pPr>
            <a:endParaRPr lang="pt-BR" sz="4000" dirty="0">
              <a:solidFill>
                <a:srgbClr val="993366"/>
              </a:solidFill>
              <a:latin typeface="Bodoni MT Black" panose="02070A030806060202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0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Sensualidade</a:t>
            </a:r>
            <a:r>
              <a:rPr lang="pt-BR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endParaRPr lang="pt-BR" sz="1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5146">
            <a:off x="1599726" y="687411"/>
            <a:ext cx="3068246" cy="2660844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5093">
            <a:off x="1271464" y="3645024"/>
            <a:ext cx="3478819" cy="2736304"/>
          </a:xfrm>
          <a:prstGeom prst="rect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608578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000"/>
                            </p:stCondLst>
                            <p:childTnLst>
                              <p:par>
                                <p:cTn id="4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0"/>
                            </p:stCondLst>
                            <p:childTnLst>
                              <p:par>
                                <p:cTn id="5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308891" cy="697442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159896" y="404664"/>
            <a:ext cx="6096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800" dirty="0" err="1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Escarpin</a:t>
            </a:r>
            <a:r>
              <a:rPr lang="pt-BR" sz="48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paixão da beleza. </a:t>
            </a:r>
            <a:endParaRPr lang="pt-BR" sz="3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4800" dirty="0">
              <a:solidFill>
                <a:srgbClr val="993366"/>
              </a:solidFill>
              <a:latin typeface="Bodoni MT Black" panose="02070A030806060202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8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Objeto de amores das mulheres...</a:t>
            </a:r>
            <a:endParaRPr lang="pt-BR" sz="3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endParaRPr lang="pt-BR" sz="4800" dirty="0">
              <a:solidFill>
                <a:srgbClr val="993366"/>
              </a:solidFill>
              <a:latin typeface="Bodoni MT Black" panose="02070A030806060202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800" dirty="0">
                <a:solidFill>
                  <a:srgbClr val="993366"/>
                </a:solidFill>
                <a:latin typeface="Bodoni MT Black" panose="02070A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homens, libido e fetiche...  </a:t>
            </a:r>
            <a:endParaRPr lang="pt-BR" sz="3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5705">
            <a:off x="896076" y="921960"/>
            <a:ext cx="3681813" cy="2450079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61" y="3725462"/>
            <a:ext cx="4043242" cy="2680845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99738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25000">
        <p15:prstTrans prst="fallOve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74581" y="2322058"/>
            <a:ext cx="7488831" cy="2842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EDIÇÃO E FORMATAÇÃO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867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1867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</a:p>
          <a:p>
            <a:pPr algn="r"/>
            <a:r>
              <a:rPr lang="pt-BR" sz="1867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&amp; Internet   </a:t>
            </a:r>
          </a:p>
          <a:p>
            <a:pPr algn="r"/>
            <a:r>
              <a:rPr lang="pt-BR" sz="1867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r"/>
            <a:r>
              <a:rPr lang="pt-BR" sz="1867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Abertura/Acompanhamento</a:t>
            </a:r>
            <a:r>
              <a:rPr lang="pt-BR" sz="1867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r"/>
            <a:r>
              <a:rPr lang="pt-BR" sz="1867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 </a:t>
            </a:r>
            <a:r>
              <a:rPr lang="pt-BR" sz="1867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Vie</a:t>
            </a:r>
            <a:r>
              <a:rPr lang="pt-BR" sz="1867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867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</a:t>
            </a:r>
            <a:r>
              <a:rPr lang="pt-BR" sz="1867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Rose   </a:t>
            </a:r>
          </a:p>
          <a:p>
            <a:pPr algn="r"/>
            <a:r>
              <a:rPr lang="pt-BR" sz="1867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867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r"/>
            <a:r>
              <a:rPr lang="pt-BR" sz="1867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867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Vals</a:t>
            </a:r>
            <a:r>
              <a:rPr lang="pt-BR" sz="1867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em Paris</a:t>
            </a:r>
            <a:endParaRPr lang="pt-BR" sz="1867" b="1" spc="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8" y="275785"/>
            <a:ext cx="2664296" cy="2006463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26" name="Retângulo 25"/>
          <p:cNvSpPr/>
          <p:nvPr/>
        </p:nvSpPr>
        <p:spPr>
          <a:xfrm>
            <a:off x="5231904" y="5384114"/>
            <a:ext cx="6631508" cy="1292662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4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/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91" lvl="2"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105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9097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VALS EN PARIS.wav"/>
          </p:stSnd>
        </p:sndAc>
      </p:transition>
    </mc:Choice>
    <mc:Fallback xmlns="">
      <p:transition spd="slow" advClick="0" advTm="100000">
        <p:fade/>
        <p:sndAc>
          <p:stSnd loop="1">
            <p:snd r:embed="rId8" name="VALS EN PAR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o Office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SAPATO ALTO - NOV PUBL - S - 2020</Template>
  <TotalTime>4</TotalTime>
  <Words>276</Words>
  <Application>Microsoft Office PowerPoint</Application>
  <PresentationFormat>Widescreen</PresentationFormat>
  <Paragraphs>55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5" baseType="lpstr">
      <vt:lpstr>Arial</vt:lpstr>
      <vt:lpstr>Arial Black</vt:lpstr>
      <vt:lpstr>Bodoni MT Black</vt:lpstr>
      <vt:lpstr>Britannic Bold</vt:lpstr>
      <vt:lpstr>Calibri</vt:lpstr>
      <vt:lpstr>Cambria</vt:lpstr>
      <vt:lpstr>Chiller</vt:lpstr>
      <vt:lpstr>Cooper Black</vt:lpstr>
      <vt:lpstr>David</vt:lpstr>
      <vt:lpstr>Forte</vt:lpstr>
      <vt:lpstr>Jokerman</vt:lpstr>
      <vt:lpstr>Maiandra GD</vt:lpstr>
      <vt:lpstr>Times New Roman</vt:lpstr>
      <vt:lpstr>Tw Cen MT</vt:lpstr>
      <vt:lpstr>Wingdings 2</vt:lpstr>
      <vt:lpstr>Tema do Office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2021-04-23T18:19:43Z</dcterms:created>
  <dcterms:modified xsi:type="dcterms:W3CDTF">2021-04-23T18:24:25Z</dcterms:modified>
  <cp:contentStatus/>
</cp:coreProperties>
</file>