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9.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Default Extension="wav" ContentType="audio/wav"/>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 id="2147483696" r:id="rId2"/>
  </p:sldMasterIdLst>
  <p:notesMasterIdLst>
    <p:notesMasterId r:id="rId8"/>
  </p:notesMasterIdLst>
  <p:sldIdLst>
    <p:sldId id="272" r:id="rId3"/>
    <p:sldId id="278" r:id="rId4"/>
    <p:sldId id="280" r:id="rId5"/>
    <p:sldId id="281" r:id="rId6"/>
    <p:sldId id="282" r:id="rId7"/>
  </p:sldIdLst>
  <p:sldSz cx="12192000" cy="6858000"/>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CC"/>
    <a:srgbClr val="AB152E"/>
    <a:srgbClr val="99CC0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84" d="100"/>
          <a:sy n="84" d="100"/>
        </p:scale>
        <p:origin x="-62" y="-163"/>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ableStyles" Target="tableStyle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dirty="0"/>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2FC6B07-2AE5-467C-B303-48B45E7D8803}" type="datetimeFigureOut">
              <a:rPr lang="pt-BR" smtClean="0"/>
              <a:pPr/>
              <a:t>27/05/2020</a:t>
            </a:fld>
            <a:endParaRPr lang="pt-BR" dirty="0"/>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pt-BR" dirty="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dirty="0"/>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13A155F-22C1-41FA-8A21-389CBB5E3AF2}" type="slidenum">
              <a:rPr lang="pt-BR" smtClean="0"/>
              <a:pPr/>
              <a:t>‹nº›</a:t>
            </a:fld>
            <a:endParaRPr lang="pt-BR" dirty="0"/>
          </a:p>
        </p:txBody>
      </p:sp>
    </p:spTree>
    <p:extLst>
      <p:ext uri="{BB962C8B-B14F-4D97-AF65-F5344CB8AC3E}">
        <p14:creationId xmlns="" xmlns:p14="http://schemas.microsoft.com/office/powerpoint/2010/main" val="23735515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F15547D-4A85-428E-9547-E49B3CDFCF31}" type="slidenum">
              <a:rPr lang="pt-BR" smtClean="0">
                <a:solidFill>
                  <a:prstClr val="black"/>
                </a:solidFill>
              </a:rPr>
              <a:pPr/>
              <a:t>5</a:t>
            </a:fld>
            <a:endParaRPr lang="pt-BR" dirty="0">
              <a:solidFill>
                <a:prstClr val="black"/>
              </a:solidFill>
            </a:endParaRPr>
          </a:p>
        </p:txBody>
      </p:sp>
    </p:spTree>
    <p:extLst>
      <p:ext uri="{BB962C8B-B14F-4D97-AF65-F5344CB8AC3E}">
        <p14:creationId xmlns:p14="http://schemas.microsoft.com/office/powerpoint/2010/main" xmlns="" val="20968588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685800" y="5349903"/>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ítulo 28"/>
          <p:cNvSpPr>
            <a:spLocks noGrp="1"/>
          </p:cNvSpPr>
          <p:nvPr>
            <p:ph type="ctrTitle"/>
          </p:nvPr>
        </p:nvSpPr>
        <p:spPr>
          <a:xfrm>
            <a:off x="508000" y="4853412"/>
            <a:ext cx="11277600" cy="1222375"/>
          </a:xfrm>
        </p:spPr>
        <p:txBody>
          <a:bodyPr anchor="t"/>
          <a:lstStyle/>
          <a:p>
            <a:r>
              <a:rPr kumimoji="0" lang="pt-BR" smtClean="0"/>
              <a:t>Clique para editar o estilo do título mestre</a:t>
            </a:r>
            <a:endParaRPr kumimoji="0" lang="en-US"/>
          </a:p>
        </p:txBody>
      </p:sp>
      <p:sp>
        <p:nvSpPr>
          <p:cNvPr id="9" name="Subtítulo 8"/>
          <p:cNvSpPr>
            <a:spLocks noGrp="1"/>
          </p:cNvSpPr>
          <p:nvPr>
            <p:ph type="subTitle" idx="1"/>
          </p:nvPr>
        </p:nvSpPr>
        <p:spPr>
          <a:xfrm>
            <a:off x="508000" y="3886200"/>
            <a:ext cx="112776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smtClean="0"/>
              <a:t>Clique para editar o estilo do subtítulo mestre</a:t>
            </a:r>
            <a:endParaRPr kumimoji="0" lang="en-US"/>
          </a:p>
        </p:txBody>
      </p:sp>
      <p:sp>
        <p:nvSpPr>
          <p:cNvPr id="16" name="Espaço Reservado para Data 15"/>
          <p:cNvSpPr>
            <a:spLocks noGrp="1"/>
          </p:cNvSpPr>
          <p:nvPr>
            <p:ph type="dt" sz="half" idx="10"/>
          </p:nvPr>
        </p:nvSpPr>
        <p:spPr/>
        <p:txBody>
          <a:bodyPr/>
          <a:lstStyle/>
          <a:p>
            <a:pPr>
              <a:defRPr/>
            </a:pPr>
            <a:fld id="{40A8A8AB-4D82-4014-A6E7-292584ADD9E8}" type="datetimeFigureOut">
              <a:rPr lang="pt-BR" smtClean="0">
                <a:solidFill>
                  <a:prstClr val="white">
                    <a:tint val="75000"/>
                  </a:prstClr>
                </a:solidFill>
              </a:rPr>
              <a:pPr>
                <a:defRPr/>
              </a:pPr>
              <a:t>27/05/2020</a:t>
            </a:fld>
            <a:endParaRPr lang="pt-BR" dirty="0">
              <a:solidFill>
                <a:prstClr val="white">
                  <a:tint val="75000"/>
                </a:prstClr>
              </a:solidFill>
            </a:endParaRPr>
          </a:p>
        </p:txBody>
      </p:sp>
      <p:sp>
        <p:nvSpPr>
          <p:cNvPr id="2" name="Espaço Reservado para Rodapé 1"/>
          <p:cNvSpPr>
            <a:spLocks noGrp="1"/>
          </p:cNvSpPr>
          <p:nvPr>
            <p:ph type="ftr" sz="quarter" idx="11"/>
          </p:nvPr>
        </p:nvSpPr>
        <p:spPr/>
        <p:txBody>
          <a:bodyPr/>
          <a:lstStyle/>
          <a:p>
            <a:pPr>
              <a:defRPr/>
            </a:pPr>
            <a:endParaRPr lang="pt-BR" dirty="0">
              <a:solidFill>
                <a:prstClr val="white">
                  <a:tint val="75000"/>
                </a:prstClr>
              </a:solidFill>
            </a:endParaRPr>
          </a:p>
        </p:txBody>
      </p:sp>
      <p:sp>
        <p:nvSpPr>
          <p:cNvPr id="15" name="Espaço Reservado para Número de Slide 14"/>
          <p:cNvSpPr>
            <a:spLocks noGrp="1"/>
          </p:cNvSpPr>
          <p:nvPr>
            <p:ph type="sldNum" sz="quarter" idx="12"/>
          </p:nvPr>
        </p:nvSpPr>
        <p:spPr>
          <a:xfrm>
            <a:off x="10972800" y="6473952"/>
            <a:ext cx="1011936" cy="246888"/>
          </a:xfrm>
        </p:spPr>
        <p:txBody>
          <a:bodyPr/>
          <a:lstStyle/>
          <a:p>
            <a:pPr>
              <a:defRPr/>
            </a:pPr>
            <a:fld id="{F6CA0481-3BA7-4050-B6D4-9A38CF21F907}" type="slidenum">
              <a:rPr lang="pt-BR" smtClean="0">
                <a:solidFill>
                  <a:prstClr val="white">
                    <a:tint val="75000"/>
                  </a:prstClr>
                </a:solidFill>
              </a:rPr>
              <a:pPr>
                <a:defRPr/>
              </a:pPr>
              <a:t>‹nº›</a:t>
            </a:fld>
            <a:endParaRPr lang="pt-BR" dirty="0">
              <a:solidFill>
                <a:prstClr val="white">
                  <a:tint val="75000"/>
                </a:prstClr>
              </a:solidFill>
            </a:endParaRPr>
          </a:p>
        </p:txBody>
      </p:sp>
    </p:spTree>
  </p:cSld>
  <p:clrMapOvr>
    <a:masterClrMapping/>
  </p:clrMapOvr>
  <p:transition spd="slow">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smtClean="0"/>
              <a:t>Clique para editar o estilo do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pPr>
              <a:defRPr/>
            </a:pPr>
            <a:fld id="{34AD81F5-A6C9-4249-AE75-6ED80281E530}" type="datetimeFigureOut">
              <a:rPr lang="pt-BR" smtClean="0">
                <a:solidFill>
                  <a:prstClr val="white">
                    <a:tint val="75000"/>
                  </a:prstClr>
                </a:solidFill>
              </a:rPr>
              <a:pPr>
                <a:defRPr/>
              </a:pPr>
              <a:t>27/05/2020</a:t>
            </a:fld>
            <a:endParaRPr lang="pt-BR" dirty="0">
              <a:solidFill>
                <a:prstClr val="white">
                  <a:tint val="75000"/>
                </a:prstClr>
              </a:solidFill>
            </a:endParaRPr>
          </a:p>
        </p:txBody>
      </p:sp>
      <p:sp>
        <p:nvSpPr>
          <p:cNvPr id="19" name="Espaço Reservado para Rodapé 18"/>
          <p:cNvSpPr>
            <a:spLocks noGrp="1"/>
          </p:cNvSpPr>
          <p:nvPr>
            <p:ph type="ftr" sz="quarter" idx="11"/>
          </p:nvPr>
        </p:nvSpPr>
        <p:spPr>
          <a:xfrm>
            <a:off x="4775200" y="76201"/>
            <a:ext cx="3860800" cy="288925"/>
          </a:xfrm>
        </p:spPr>
        <p:txBody>
          <a:bodyPr/>
          <a:lstStyle/>
          <a:p>
            <a:pPr>
              <a:defRPr/>
            </a:pPr>
            <a:endParaRPr lang="pt-BR" dirty="0">
              <a:solidFill>
                <a:prstClr val="white">
                  <a:tint val="75000"/>
                </a:prstClr>
              </a:solidFill>
            </a:endParaRPr>
          </a:p>
        </p:txBody>
      </p:sp>
      <p:sp>
        <p:nvSpPr>
          <p:cNvPr id="16" name="Espaço Reservado para Número de Slide 15"/>
          <p:cNvSpPr>
            <a:spLocks noGrp="1"/>
          </p:cNvSpPr>
          <p:nvPr>
            <p:ph type="sldNum" sz="quarter" idx="12"/>
          </p:nvPr>
        </p:nvSpPr>
        <p:spPr>
          <a:xfrm>
            <a:off x="10972800" y="6473952"/>
            <a:ext cx="1011936" cy="246888"/>
          </a:xfrm>
        </p:spPr>
        <p:txBody>
          <a:bodyPr/>
          <a:lstStyle/>
          <a:p>
            <a:pPr>
              <a:defRPr/>
            </a:pPr>
            <a:fld id="{B1C43787-6320-4F98-8C3B-BAC5DCF7D01E}" type="slidenum">
              <a:rPr lang="pt-BR" smtClean="0">
                <a:solidFill>
                  <a:prstClr val="white">
                    <a:tint val="75000"/>
                  </a:prstClr>
                </a:solidFill>
              </a:rPr>
              <a:pPr>
                <a:defRPr/>
              </a:pPr>
              <a:t>‹nº›</a:t>
            </a:fld>
            <a:endParaRPr lang="pt-BR" dirty="0">
              <a:solidFill>
                <a:prstClr val="white">
                  <a:tint val="75000"/>
                </a:prstClr>
              </a:solidFill>
            </a:endParaRPr>
          </a:p>
        </p:txBody>
      </p:sp>
    </p:spTree>
  </p:cSld>
  <p:clrMapOvr>
    <a:masterClrMapping/>
  </p:clrMapOvr>
  <p:transition spd="slow">
    <p:fad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Ref idx="1003">
        <a:schemeClr val="bg2"/>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685800" y="3444903"/>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Espaço Reservado para Texto 5"/>
          <p:cNvSpPr>
            <a:spLocks noGrp="1"/>
          </p:cNvSpPr>
          <p:nvPr>
            <p:ph type="body" idx="1"/>
          </p:nvPr>
        </p:nvSpPr>
        <p:spPr>
          <a:xfrm>
            <a:off x="508000" y="1676400"/>
            <a:ext cx="112776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os estilos do texto mestre</a:t>
            </a:r>
          </a:p>
        </p:txBody>
      </p:sp>
      <p:sp>
        <p:nvSpPr>
          <p:cNvPr id="19" name="Espaço Reservado para Data 18"/>
          <p:cNvSpPr>
            <a:spLocks noGrp="1"/>
          </p:cNvSpPr>
          <p:nvPr>
            <p:ph type="dt" sz="half" idx="10"/>
          </p:nvPr>
        </p:nvSpPr>
        <p:spPr/>
        <p:txBody>
          <a:bodyPr/>
          <a:lstStyle/>
          <a:p>
            <a:pPr>
              <a:defRPr/>
            </a:pPr>
            <a:fld id="{A03C3D73-80AD-43C1-8F72-F065AABA3289}" type="datetimeFigureOut">
              <a:rPr lang="pt-BR" smtClean="0">
                <a:solidFill>
                  <a:prstClr val="white">
                    <a:tint val="75000"/>
                  </a:prstClr>
                </a:solidFill>
              </a:rPr>
              <a:pPr>
                <a:defRPr/>
              </a:pPr>
              <a:t>27/05/2020</a:t>
            </a:fld>
            <a:endParaRPr lang="pt-BR" dirty="0">
              <a:solidFill>
                <a:prstClr val="white">
                  <a:tint val="75000"/>
                </a:prstClr>
              </a:solidFill>
            </a:endParaRPr>
          </a:p>
        </p:txBody>
      </p:sp>
      <p:sp>
        <p:nvSpPr>
          <p:cNvPr id="11" name="Espaço Reservado para Rodapé 10"/>
          <p:cNvSpPr>
            <a:spLocks noGrp="1"/>
          </p:cNvSpPr>
          <p:nvPr>
            <p:ph type="ftr" sz="quarter" idx="11"/>
          </p:nvPr>
        </p:nvSpPr>
        <p:spPr/>
        <p:txBody>
          <a:bodyPr/>
          <a:lstStyle/>
          <a:p>
            <a:pPr>
              <a:defRPr/>
            </a:pPr>
            <a:endParaRPr lang="pt-BR" dirty="0">
              <a:solidFill>
                <a:prstClr val="white">
                  <a:tint val="75000"/>
                </a:prstClr>
              </a:solidFill>
            </a:endParaRPr>
          </a:p>
        </p:txBody>
      </p:sp>
      <p:sp>
        <p:nvSpPr>
          <p:cNvPr id="16" name="Espaço Reservado para Número de Slide 15"/>
          <p:cNvSpPr>
            <a:spLocks noGrp="1"/>
          </p:cNvSpPr>
          <p:nvPr>
            <p:ph type="sldNum" sz="quarter" idx="12"/>
          </p:nvPr>
        </p:nvSpPr>
        <p:spPr/>
        <p:txBody>
          <a:bodyPr/>
          <a:lstStyle/>
          <a:p>
            <a:pPr>
              <a:defRPr/>
            </a:pPr>
            <a:fld id="{D854FB79-8043-49D4-8CAF-AA1EFF6D79B0}" type="slidenum">
              <a:rPr lang="pt-BR" smtClean="0">
                <a:solidFill>
                  <a:prstClr val="white">
                    <a:tint val="75000"/>
                  </a:prstClr>
                </a:solidFill>
              </a:rPr>
              <a:pPr>
                <a:defRPr/>
              </a:pPr>
              <a:t>‹nº›</a:t>
            </a:fld>
            <a:endParaRPr lang="pt-BR" dirty="0">
              <a:solidFill>
                <a:prstClr val="white">
                  <a:tint val="75000"/>
                </a:prstClr>
              </a:solidFill>
            </a:endParaRPr>
          </a:p>
        </p:txBody>
      </p:sp>
      <p:sp>
        <p:nvSpPr>
          <p:cNvPr id="8" name="Título 7"/>
          <p:cNvSpPr>
            <a:spLocks noGrp="1"/>
          </p:cNvSpPr>
          <p:nvPr>
            <p:ph type="title"/>
          </p:nvPr>
        </p:nvSpPr>
        <p:spPr>
          <a:xfrm>
            <a:off x="240633" y="2947086"/>
            <a:ext cx="11582400" cy="1184825"/>
          </a:xfrm>
        </p:spPr>
        <p:txBody>
          <a:bodyPr rtlCol="0" anchor="t"/>
          <a:lstStyle>
            <a:lvl1pPr algn="r">
              <a:defRPr/>
            </a:lvl1pPr>
          </a:lstStyle>
          <a:p>
            <a:r>
              <a:rPr kumimoji="0" lang="pt-BR" smtClean="0"/>
              <a:t>Clique para editar o estilo do título mestre</a:t>
            </a:r>
            <a:endParaRPr kumimoji="0" lang="en-US"/>
          </a:p>
        </p:txBody>
      </p:sp>
    </p:spTree>
  </p:cSld>
  <p:clrMapOvr>
    <a:overrideClrMapping bg1="dk1" tx1="lt1" bg2="dk2" tx2="lt2" accent1="accent1" accent2="accent2" accent3="accent3" accent4="accent4" accent5="accent5" accent6="accent6" hlink="hlink" folHlink="folHlink"/>
  </p:clrMapOvr>
  <p:transition spd="slow">
    <p:fad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402336" y="457200"/>
            <a:ext cx="11582400" cy="841248"/>
          </a:xfrm>
        </p:spPr>
        <p:txBody>
          <a:bodyPr/>
          <a:lstStyle/>
          <a:p>
            <a:r>
              <a:rPr kumimoji="0" lang="pt-BR" smtClean="0"/>
              <a:t>Clique para editar o estilo do título mestre</a:t>
            </a:r>
            <a:endParaRPr kumimoji="0" lang="en-US"/>
          </a:p>
        </p:txBody>
      </p:sp>
      <p:sp>
        <p:nvSpPr>
          <p:cNvPr id="14" name="Espaço Reservado para Conteúdo 13"/>
          <p:cNvSpPr>
            <a:spLocks noGrp="1"/>
          </p:cNvSpPr>
          <p:nvPr>
            <p:ph sz="half" idx="1"/>
          </p:nvPr>
        </p:nvSpPr>
        <p:spPr>
          <a:xfrm>
            <a:off x="406400" y="1600200"/>
            <a:ext cx="5588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6197600" y="1600200"/>
            <a:ext cx="57912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0"/>
          </p:nvPr>
        </p:nvSpPr>
        <p:spPr/>
        <p:txBody>
          <a:bodyPr/>
          <a:lstStyle/>
          <a:p>
            <a:pPr>
              <a:defRPr/>
            </a:pPr>
            <a:fld id="{07BCFCBB-6673-4C5C-8D89-61B0DB716A07}" type="datetimeFigureOut">
              <a:rPr lang="pt-BR" smtClean="0">
                <a:solidFill>
                  <a:prstClr val="white">
                    <a:tint val="75000"/>
                  </a:prstClr>
                </a:solidFill>
              </a:rPr>
              <a:pPr>
                <a:defRPr/>
              </a:pPr>
              <a:t>27/05/2020</a:t>
            </a:fld>
            <a:endParaRPr lang="pt-BR" dirty="0">
              <a:solidFill>
                <a:prstClr val="white">
                  <a:tint val="75000"/>
                </a:prstClr>
              </a:solidFill>
            </a:endParaRPr>
          </a:p>
        </p:txBody>
      </p:sp>
      <p:sp>
        <p:nvSpPr>
          <p:cNvPr id="10" name="Espaço Reservado para Rodapé 9"/>
          <p:cNvSpPr>
            <a:spLocks noGrp="1"/>
          </p:cNvSpPr>
          <p:nvPr>
            <p:ph type="ftr" sz="quarter" idx="11"/>
          </p:nvPr>
        </p:nvSpPr>
        <p:spPr/>
        <p:txBody>
          <a:bodyPr/>
          <a:lstStyle/>
          <a:p>
            <a:pPr>
              <a:defRPr/>
            </a:pPr>
            <a:endParaRPr lang="pt-BR" dirty="0">
              <a:solidFill>
                <a:prstClr val="white">
                  <a:tint val="75000"/>
                </a:prstClr>
              </a:solidFill>
            </a:endParaRPr>
          </a:p>
        </p:txBody>
      </p:sp>
      <p:sp>
        <p:nvSpPr>
          <p:cNvPr id="31" name="Espaço Reservado para Número de Slide 30"/>
          <p:cNvSpPr>
            <a:spLocks noGrp="1"/>
          </p:cNvSpPr>
          <p:nvPr>
            <p:ph type="sldNum" sz="quarter" idx="12"/>
          </p:nvPr>
        </p:nvSpPr>
        <p:spPr/>
        <p:txBody>
          <a:bodyPr/>
          <a:lstStyle/>
          <a:p>
            <a:pPr>
              <a:defRPr/>
            </a:pPr>
            <a:fld id="{55C9C495-6780-43CD-98EF-031AE2C02E93}" type="slidenum">
              <a:rPr lang="pt-BR" smtClean="0">
                <a:solidFill>
                  <a:prstClr val="white">
                    <a:tint val="75000"/>
                  </a:prstClr>
                </a:solidFill>
              </a:rPr>
              <a:pPr>
                <a:defRPr/>
              </a:pPr>
              <a:t>‹nº›</a:t>
            </a:fld>
            <a:endParaRPr lang="pt-BR" dirty="0">
              <a:solidFill>
                <a:prstClr val="white">
                  <a:tint val="75000"/>
                </a:prstClr>
              </a:solidFill>
            </a:endParaRPr>
          </a:p>
        </p:txBody>
      </p:sp>
    </p:spTree>
  </p:cSld>
  <p:clrMapOvr>
    <a:masterClrMapping/>
  </p:clrMapOvr>
  <p:transition spd="slow">
    <p:fad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406400" y="5410200"/>
            <a:ext cx="11480800" cy="882650"/>
          </a:xfrm>
        </p:spPr>
        <p:txBody>
          <a:bodyPr anchor="ctr"/>
          <a:lstStyle>
            <a:lvl1pPr>
              <a:defRPr/>
            </a:lvl1pPr>
          </a:lstStyle>
          <a:p>
            <a:r>
              <a:rPr kumimoji="0" lang="pt-BR" smtClean="0"/>
              <a:t>Clique para editar o estilo do título mestre</a:t>
            </a:r>
            <a:endParaRPr kumimoji="0" lang="en-US"/>
          </a:p>
        </p:txBody>
      </p:sp>
      <p:sp>
        <p:nvSpPr>
          <p:cNvPr id="13" name="Espaço Reservado para Texto 12"/>
          <p:cNvSpPr>
            <a:spLocks noGrp="1"/>
          </p:cNvSpPr>
          <p:nvPr>
            <p:ph type="body" idx="1"/>
          </p:nvPr>
        </p:nvSpPr>
        <p:spPr>
          <a:xfrm>
            <a:off x="375259" y="666750"/>
            <a:ext cx="57207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os estilos do texto mestre</a:t>
            </a:r>
          </a:p>
        </p:txBody>
      </p:sp>
      <p:sp>
        <p:nvSpPr>
          <p:cNvPr id="25" name="Espaço Reservado para Texto 24"/>
          <p:cNvSpPr>
            <a:spLocks noGrp="1"/>
          </p:cNvSpPr>
          <p:nvPr>
            <p:ph type="body" sz="half" idx="3"/>
          </p:nvPr>
        </p:nvSpPr>
        <p:spPr>
          <a:xfrm>
            <a:off x="6193367" y="666750"/>
            <a:ext cx="5722988"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os estilos do texto mestre</a:t>
            </a:r>
          </a:p>
        </p:txBody>
      </p:sp>
      <p:sp>
        <p:nvSpPr>
          <p:cNvPr id="4" name="Espaço Reservado para Conteúdo 3"/>
          <p:cNvSpPr>
            <a:spLocks noGrp="1"/>
          </p:cNvSpPr>
          <p:nvPr>
            <p:ph sz="quarter" idx="2"/>
          </p:nvPr>
        </p:nvSpPr>
        <p:spPr>
          <a:xfrm>
            <a:off x="375259" y="1316038"/>
            <a:ext cx="5720741"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8" name="Espaço Reservado para Conteúdo 27"/>
          <p:cNvSpPr>
            <a:spLocks noGrp="1"/>
          </p:cNvSpPr>
          <p:nvPr>
            <p:ph sz="quarter" idx="4"/>
          </p:nvPr>
        </p:nvSpPr>
        <p:spPr>
          <a:xfrm>
            <a:off x="6198307" y="1316038"/>
            <a:ext cx="571804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0" name="Espaço Reservado para Data 9"/>
          <p:cNvSpPr>
            <a:spLocks noGrp="1"/>
          </p:cNvSpPr>
          <p:nvPr>
            <p:ph type="dt" sz="half" idx="10"/>
          </p:nvPr>
        </p:nvSpPr>
        <p:spPr/>
        <p:txBody>
          <a:bodyPr/>
          <a:lstStyle/>
          <a:p>
            <a:pPr>
              <a:defRPr/>
            </a:pPr>
            <a:fld id="{94D15B8A-205A-4F61-B5CD-23A00A90909A}" type="datetimeFigureOut">
              <a:rPr lang="pt-BR" smtClean="0">
                <a:solidFill>
                  <a:prstClr val="white">
                    <a:tint val="75000"/>
                  </a:prstClr>
                </a:solidFill>
              </a:rPr>
              <a:pPr>
                <a:defRPr/>
              </a:pPr>
              <a:t>27/05/2020</a:t>
            </a:fld>
            <a:endParaRPr lang="pt-BR" dirty="0">
              <a:solidFill>
                <a:prstClr val="white">
                  <a:tint val="75000"/>
                </a:prstClr>
              </a:solidFill>
            </a:endParaRPr>
          </a:p>
        </p:txBody>
      </p:sp>
      <p:sp>
        <p:nvSpPr>
          <p:cNvPr id="6" name="Espaço Reservado para Rodapé 5"/>
          <p:cNvSpPr>
            <a:spLocks noGrp="1"/>
          </p:cNvSpPr>
          <p:nvPr>
            <p:ph type="ftr" sz="quarter" idx="11"/>
          </p:nvPr>
        </p:nvSpPr>
        <p:spPr/>
        <p:txBody>
          <a:bodyPr/>
          <a:lstStyle/>
          <a:p>
            <a:pPr>
              <a:defRPr/>
            </a:pPr>
            <a:endParaRPr lang="pt-BR" dirty="0">
              <a:solidFill>
                <a:prstClr val="white">
                  <a:tint val="75000"/>
                </a:prstClr>
              </a:solidFill>
            </a:endParaRPr>
          </a:p>
        </p:txBody>
      </p:sp>
      <p:sp>
        <p:nvSpPr>
          <p:cNvPr id="7" name="Espaço Reservado para Número de Slide 6"/>
          <p:cNvSpPr>
            <a:spLocks noGrp="1"/>
          </p:cNvSpPr>
          <p:nvPr>
            <p:ph type="sldNum" sz="quarter" idx="12"/>
          </p:nvPr>
        </p:nvSpPr>
        <p:spPr>
          <a:xfrm>
            <a:off x="10972800" y="6477000"/>
            <a:ext cx="1016000" cy="246888"/>
          </a:xfrm>
        </p:spPr>
        <p:txBody>
          <a:bodyPr/>
          <a:lstStyle/>
          <a:p>
            <a:pPr>
              <a:defRPr/>
            </a:pPr>
            <a:fld id="{BE7C56AC-1036-47CC-BB77-FD6A1CB448A8}" type="slidenum">
              <a:rPr lang="pt-BR" smtClean="0">
                <a:solidFill>
                  <a:prstClr val="white">
                    <a:tint val="75000"/>
                  </a:prstClr>
                </a:solidFill>
              </a:rPr>
              <a:pPr>
                <a:defRPr/>
              </a:pPr>
              <a:t>‹nº›</a:t>
            </a:fld>
            <a:endParaRPr lang="pt-BR" dirty="0">
              <a:solidFill>
                <a:prstClr val="white">
                  <a:tint val="75000"/>
                </a:prstClr>
              </a:solidFill>
            </a:endParaRPr>
          </a:p>
        </p:txBody>
      </p:sp>
      <p:sp>
        <p:nvSpPr>
          <p:cNvPr id="11" name="Conector reto 10"/>
          <p:cNvSpPr>
            <a:spLocks noChangeShapeType="1"/>
          </p:cNvSpPr>
          <p:nvPr/>
        </p:nvSpPr>
        <p:spPr bwMode="auto">
          <a:xfrm>
            <a:off x="685800" y="6019801"/>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transition spd="slow">
    <p:fad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402336" y="457200"/>
            <a:ext cx="11582400" cy="841248"/>
          </a:xfrm>
        </p:spPr>
        <p:txBody>
          <a:bodyPr/>
          <a:lstStyle/>
          <a:p>
            <a:r>
              <a:rPr kumimoji="0" lang="pt-BR" smtClean="0"/>
              <a:t>Clique para editar o estilo do título mestre</a:t>
            </a:r>
            <a:endParaRPr kumimoji="0" lang="en-US"/>
          </a:p>
        </p:txBody>
      </p:sp>
      <p:sp>
        <p:nvSpPr>
          <p:cNvPr id="12" name="Espaço Reservado para Data 11"/>
          <p:cNvSpPr>
            <a:spLocks noGrp="1"/>
          </p:cNvSpPr>
          <p:nvPr>
            <p:ph type="dt" sz="half" idx="10"/>
          </p:nvPr>
        </p:nvSpPr>
        <p:spPr/>
        <p:txBody>
          <a:bodyPr/>
          <a:lstStyle/>
          <a:p>
            <a:pPr>
              <a:defRPr/>
            </a:pPr>
            <a:fld id="{77F7732D-11C4-4BF4-BFE8-44C6B4162441}" type="datetimeFigureOut">
              <a:rPr lang="pt-BR" smtClean="0">
                <a:solidFill>
                  <a:prstClr val="white">
                    <a:tint val="75000"/>
                  </a:prstClr>
                </a:solidFill>
              </a:rPr>
              <a:pPr>
                <a:defRPr/>
              </a:pPr>
              <a:t>27/05/2020</a:t>
            </a:fld>
            <a:endParaRPr lang="pt-BR" dirty="0">
              <a:solidFill>
                <a:prstClr val="white">
                  <a:tint val="75000"/>
                </a:prstClr>
              </a:solidFill>
            </a:endParaRPr>
          </a:p>
        </p:txBody>
      </p:sp>
      <p:sp>
        <p:nvSpPr>
          <p:cNvPr id="21" name="Espaço Reservado para Rodapé 20"/>
          <p:cNvSpPr>
            <a:spLocks noGrp="1"/>
          </p:cNvSpPr>
          <p:nvPr>
            <p:ph type="ftr" sz="quarter" idx="11"/>
          </p:nvPr>
        </p:nvSpPr>
        <p:spPr/>
        <p:txBody>
          <a:bodyPr/>
          <a:lstStyle/>
          <a:p>
            <a:pPr>
              <a:defRPr/>
            </a:pPr>
            <a:endParaRPr lang="pt-BR" dirty="0">
              <a:solidFill>
                <a:prstClr val="white">
                  <a:tint val="75000"/>
                </a:prstClr>
              </a:solidFill>
            </a:endParaRPr>
          </a:p>
        </p:txBody>
      </p:sp>
      <p:sp>
        <p:nvSpPr>
          <p:cNvPr id="6" name="Espaço Reservado para Número de Slide 5"/>
          <p:cNvSpPr>
            <a:spLocks noGrp="1"/>
          </p:cNvSpPr>
          <p:nvPr>
            <p:ph type="sldNum" sz="quarter" idx="12"/>
          </p:nvPr>
        </p:nvSpPr>
        <p:spPr/>
        <p:txBody>
          <a:bodyPr/>
          <a:lstStyle/>
          <a:p>
            <a:pPr>
              <a:defRPr/>
            </a:pPr>
            <a:fld id="{2DA97426-59A3-4397-BFFF-1CE55F8957A1}" type="slidenum">
              <a:rPr lang="pt-BR" smtClean="0">
                <a:solidFill>
                  <a:prstClr val="white">
                    <a:tint val="75000"/>
                  </a:prstClr>
                </a:solidFill>
              </a:rPr>
              <a:pPr>
                <a:defRPr/>
              </a:pPr>
              <a:t>‹nº›</a:t>
            </a:fld>
            <a:endParaRPr lang="pt-BR" dirty="0">
              <a:solidFill>
                <a:prstClr val="white">
                  <a:tint val="75000"/>
                </a:prstClr>
              </a:solidFill>
            </a:endParaRPr>
          </a:p>
        </p:txBody>
      </p:sp>
    </p:spTree>
  </p:cSld>
  <p:clrMapOvr>
    <a:masterClrMapping/>
  </p:clrMapOvr>
  <p:transition spd="slow">
    <p:fad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pPr>
              <a:defRPr/>
            </a:pPr>
            <a:fld id="{C3A1AAED-7DC2-46B3-8028-CC2A312D50B8}" type="datetimeFigureOut">
              <a:rPr lang="pt-BR" smtClean="0">
                <a:solidFill>
                  <a:prstClr val="white">
                    <a:tint val="75000"/>
                  </a:prstClr>
                </a:solidFill>
              </a:rPr>
              <a:pPr>
                <a:defRPr/>
              </a:pPr>
              <a:t>27/05/2020</a:t>
            </a:fld>
            <a:endParaRPr lang="pt-BR" dirty="0">
              <a:solidFill>
                <a:prstClr val="white">
                  <a:tint val="75000"/>
                </a:prstClr>
              </a:solidFill>
            </a:endParaRPr>
          </a:p>
        </p:txBody>
      </p:sp>
      <p:sp>
        <p:nvSpPr>
          <p:cNvPr id="24" name="Espaço Reservado para Rodapé 23"/>
          <p:cNvSpPr>
            <a:spLocks noGrp="1"/>
          </p:cNvSpPr>
          <p:nvPr>
            <p:ph type="ftr" sz="quarter" idx="11"/>
          </p:nvPr>
        </p:nvSpPr>
        <p:spPr/>
        <p:txBody>
          <a:bodyPr/>
          <a:lstStyle/>
          <a:p>
            <a:pPr>
              <a:defRPr/>
            </a:pPr>
            <a:endParaRPr lang="pt-BR" dirty="0">
              <a:solidFill>
                <a:prstClr val="white">
                  <a:tint val="75000"/>
                </a:prstClr>
              </a:solidFill>
            </a:endParaRPr>
          </a:p>
        </p:txBody>
      </p:sp>
      <p:sp>
        <p:nvSpPr>
          <p:cNvPr id="7" name="Espaço Reservado para Número de Slide 6"/>
          <p:cNvSpPr>
            <a:spLocks noGrp="1"/>
          </p:cNvSpPr>
          <p:nvPr>
            <p:ph type="sldNum" sz="quarter" idx="12"/>
          </p:nvPr>
        </p:nvSpPr>
        <p:spPr/>
        <p:txBody>
          <a:bodyPr/>
          <a:lstStyle/>
          <a:p>
            <a:pPr>
              <a:defRPr/>
            </a:pPr>
            <a:fld id="{257E8F24-B3C8-4571-B580-1299B012965F}" type="slidenum">
              <a:rPr lang="pt-BR" smtClean="0">
                <a:solidFill>
                  <a:prstClr val="white">
                    <a:tint val="75000"/>
                  </a:prstClr>
                </a:solidFill>
              </a:rPr>
              <a:pPr>
                <a:defRPr/>
              </a:pPr>
              <a:t>‹nº›</a:t>
            </a:fld>
            <a:endParaRPr lang="pt-BR" dirty="0">
              <a:solidFill>
                <a:prstClr val="white">
                  <a:tint val="75000"/>
                </a:prstClr>
              </a:solidFill>
            </a:endParaRPr>
          </a:p>
        </p:txBody>
      </p:sp>
    </p:spTree>
  </p:cSld>
  <p:clrMapOvr>
    <a:masterClrMapping/>
  </p:clrMapOvr>
  <p:transition spd="slow">
    <p:fad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685800" y="5849118"/>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ítulo 11"/>
          <p:cNvSpPr>
            <a:spLocks noGrp="1"/>
          </p:cNvSpPr>
          <p:nvPr>
            <p:ph type="title"/>
          </p:nvPr>
        </p:nvSpPr>
        <p:spPr>
          <a:xfrm>
            <a:off x="609600" y="5486400"/>
            <a:ext cx="11277600" cy="520700"/>
          </a:xfrm>
        </p:spPr>
        <p:txBody>
          <a:bodyPr anchor="ctr"/>
          <a:lstStyle>
            <a:lvl1pPr algn="l">
              <a:buNone/>
              <a:defRPr sz="2000" b="1"/>
            </a:lvl1pPr>
          </a:lstStyle>
          <a:p>
            <a:r>
              <a:rPr kumimoji="0" lang="pt-BR" smtClean="0"/>
              <a:t>Clique para editar o estilo do título mestre</a:t>
            </a:r>
            <a:endParaRPr kumimoji="0" lang="en-US"/>
          </a:p>
        </p:txBody>
      </p:sp>
      <p:sp>
        <p:nvSpPr>
          <p:cNvPr id="26" name="Espaço Reservado para Texto 25"/>
          <p:cNvSpPr>
            <a:spLocks noGrp="1"/>
          </p:cNvSpPr>
          <p:nvPr>
            <p:ph type="body" idx="2"/>
          </p:nvPr>
        </p:nvSpPr>
        <p:spPr>
          <a:xfrm>
            <a:off x="609601" y="609600"/>
            <a:ext cx="4011084"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smtClean="0"/>
              <a:t>Clique para editar os estilos do texto mestre</a:t>
            </a:r>
          </a:p>
        </p:txBody>
      </p:sp>
      <p:sp>
        <p:nvSpPr>
          <p:cNvPr id="14" name="Espaço Reservado para Conteúdo 13"/>
          <p:cNvSpPr>
            <a:spLocks noGrp="1"/>
          </p:cNvSpPr>
          <p:nvPr>
            <p:ph sz="half" idx="1"/>
          </p:nvPr>
        </p:nvSpPr>
        <p:spPr>
          <a:xfrm>
            <a:off x="4766733" y="609600"/>
            <a:ext cx="7120467"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pPr>
              <a:defRPr/>
            </a:pPr>
            <a:fld id="{7EDF3270-252D-4ED1-9CE8-923BDC874E96}" type="datetimeFigureOut">
              <a:rPr lang="pt-BR" smtClean="0">
                <a:solidFill>
                  <a:prstClr val="white">
                    <a:tint val="75000"/>
                  </a:prstClr>
                </a:solidFill>
              </a:rPr>
              <a:pPr>
                <a:defRPr/>
              </a:pPr>
              <a:t>27/05/2020</a:t>
            </a:fld>
            <a:endParaRPr lang="pt-BR" dirty="0">
              <a:solidFill>
                <a:prstClr val="white">
                  <a:tint val="75000"/>
                </a:prstClr>
              </a:solidFill>
            </a:endParaRPr>
          </a:p>
        </p:txBody>
      </p:sp>
      <p:sp>
        <p:nvSpPr>
          <p:cNvPr id="29" name="Espaço Reservado para Rodapé 28"/>
          <p:cNvSpPr>
            <a:spLocks noGrp="1"/>
          </p:cNvSpPr>
          <p:nvPr>
            <p:ph type="ftr" sz="quarter" idx="11"/>
          </p:nvPr>
        </p:nvSpPr>
        <p:spPr/>
        <p:txBody>
          <a:bodyPr/>
          <a:lstStyle/>
          <a:p>
            <a:pPr>
              <a:defRPr/>
            </a:pPr>
            <a:endParaRPr lang="pt-BR" dirty="0">
              <a:solidFill>
                <a:prstClr val="white">
                  <a:tint val="75000"/>
                </a:prstClr>
              </a:solidFill>
            </a:endParaRPr>
          </a:p>
        </p:txBody>
      </p:sp>
      <p:sp>
        <p:nvSpPr>
          <p:cNvPr id="7" name="Espaço Reservado para Número de Slide 6"/>
          <p:cNvSpPr>
            <a:spLocks noGrp="1"/>
          </p:cNvSpPr>
          <p:nvPr>
            <p:ph type="sldNum" sz="quarter" idx="12"/>
          </p:nvPr>
        </p:nvSpPr>
        <p:spPr/>
        <p:txBody>
          <a:bodyPr/>
          <a:lstStyle/>
          <a:p>
            <a:pPr>
              <a:defRPr/>
            </a:pPr>
            <a:fld id="{7B8D88C8-76AD-4692-BE86-33727F260EF7}" type="slidenum">
              <a:rPr lang="pt-BR" smtClean="0">
                <a:solidFill>
                  <a:prstClr val="white">
                    <a:tint val="75000"/>
                  </a:prstClr>
                </a:solidFill>
              </a:rPr>
              <a:pPr>
                <a:defRPr/>
              </a:pPr>
              <a:t>‹nº›</a:t>
            </a:fld>
            <a:endParaRPr lang="pt-BR" dirty="0">
              <a:solidFill>
                <a:prstClr val="white">
                  <a:tint val="75000"/>
                </a:prstClr>
              </a:solidFill>
            </a:endParaRPr>
          </a:p>
        </p:txBody>
      </p:sp>
    </p:spTree>
  </p:cSld>
  <p:clrMapOvr>
    <a:masterClrMapping/>
  </p:clrMapOvr>
  <p:transition spd="slow">
    <p:fad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4673600" y="616634"/>
            <a:ext cx="67056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pt-BR" smtClean="0"/>
              <a:t>Clique no ícone para adicionar uma imagem</a:t>
            </a:r>
            <a:endParaRPr kumimoji="0" lang="en-US" dirty="0"/>
          </a:p>
        </p:txBody>
      </p:sp>
      <p:sp>
        <p:nvSpPr>
          <p:cNvPr id="7" name="Espaço Reservado para Data 6"/>
          <p:cNvSpPr>
            <a:spLocks noGrp="1"/>
          </p:cNvSpPr>
          <p:nvPr>
            <p:ph type="dt" sz="half" idx="10"/>
          </p:nvPr>
        </p:nvSpPr>
        <p:spPr/>
        <p:txBody>
          <a:bodyPr/>
          <a:lstStyle/>
          <a:p>
            <a:pPr>
              <a:defRPr/>
            </a:pPr>
            <a:fld id="{832EAF15-E6FE-4993-A2A9-1A29604F0DE0}" type="datetimeFigureOut">
              <a:rPr lang="pt-BR" smtClean="0">
                <a:solidFill>
                  <a:prstClr val="white">
                    <a:tint val="75000"/>
                  </a:prstClr>
                </a:solidFill>
              </a:rPr>
              <a:pPr>
                <a:defRPr/>
              </a:pPr>
              <a:t>27/05/2020</a:t>
            </a:fld>
            <a:endParaRPr lang="pt-BR" dirty="0">
              <a:solidFill>
                <a:prstClr val="white">
                  <a:tint val="75000"/>
                </a:prstClr>
              </a:solidFill>
            </a:endParaRPr>
          </a:p>
        </p:txBody>
      </p:sp>
      <p:sp>
        <p:nvSpPr>
          <p:cNvPr id="5" name="Espaço Reservado para Rodapé 4"/>
          <p:cNvSpPr>
            <a:spLocks noGrp="1"/>
          </p:cNvSpPr>
          <p:nvPr>
            <p:ph type="ftr" sz="quarter" idx="11"/>
          </p:nvPr>
        </p:nvSpPr>
        <p:spPr/>
        <p:txBody>
          <a:bodyPr/>
          <a:lstStyle/>
          <a:p>
            <a:pPr>
              <a:defRPr/>
            </a:pPr>
            <a:endParaRPr lang="pt-BR" dirty="0">
              <a:solidFill>
                <a:prstClr val="white">
                  <a:tint val="75000"/>
                </a:prstClr>
              </a:solidFill>
            </a:endParaRPr>
          </a:p>
        </p:txBody>
      </p:sp>
      <p:sp>
        <p:nvSpPr>
          <p:cNvPr id="31" name="Espaço Reservado para Número de Slide 30"/>
          <p:cNvSpPr>
            <a:spLocks noGrp="1"/>
          </p:cNvSpPr>
          <p:nvPr>
            <p:ph type="sldNum" sz="quarter" idx="12"/>
          </p:nvPr>
        </p:nvSpPr>
        <p:spPr/>
        <p:txBody>
          <a:bodyPr/>
          <a:lstStyle/>
          <a:p>
            <a:pPr>
              <a:defRPr/>
            </a:pPr>
            <a:fld id="{96D65BA9-528F-4B7E-9B65-3C54506BE0A2}" type="slidenum">
              <a:rPr lang="pt-BR" smtClean="0">
                <a:solidFill>
                  <a:prstClr val="white">
                    <a:tint val="75000"/>
                  </a:prstClr>
                </a:solidFill>
              </a:rPr>
              <a:pPr>
                <a:defRPr/>
              </a:pPr>
              <a:t>‹nº›</a:t>
            </a:fld>
            <a:endParaRPr lang="pt-BR" dirty="0">
              <a:solidFill>
                <a:prstClr val="white">
                  <a:tint val="75000"/>
                </a:prstClr>
              </a:solidFill>
            </a:endParaRPr>
          </a:p>
        </p:txBody>
      </p:sp>
      <p:sp>
        <p:nvSpPr>
          <p:cNvPr id="17" name="Título 16"/>
          <p:cNvSpPr>
            <a:spLocks noGrp="1"/>
          </p:cNvSpPr>
          <p:nvPr>
            <p:ph type="title"/>
          </p:nvPr>
        </p:nvSpPr>
        <p:spPr>
          <a:xfrm>
            <a:off x="508000" y="4993760"/>
            <a:ext cx="7823200" cy="522288"/>
          </a:xfrm>
        </p:spPr>
        <p:txBody>
          <a:bodyPr anchor="ctr"/>
          <a:lstStyle>
            <a:lvl1pPr algn="l">
              <a:buNone/>
              <a:defRPr sz="2000" b="1"/>
            </a:lvl1pPr>
          </a:lstStyle>
          <a:p>
            <a:r>
              <a:rPr kumimoji="0" lang="pt-BR" smtClean="0"/>
              <a:t>Clique para editar o estilo do título mestre</a:t>
            </a:r>
            <a:endParaRPr kumimoji="0" lang="en-US"/>
          </a:p>
        </p:txBody>
      </p:sp>
      <p:sp>
        <p:nvSpPr>
          <p:cNvPr id="26" name="Espaço Reservado para Texto 25"/>
          <p:cNvSpPr>
            <a:spLocks noGrp="1"/>
          </p:cNvSpPr>
          <p:nvPr>
            <p:ph type="body" sz="half" idx="2"/>
          </p:nvPr>
        </p:nvSpPr>
        <p:spPr>
          <a:xfrm>
            <a:off x="508000" y="5533218"/>
            <a:ext cx="78232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pt-BR" smtClean="0"/>
              <a:t>Clique para editar os estilos do texto mestre</a:t>
            </a:r>
          </a:p>
        </p:txBody>
      </p:sp>
    </p:spTree>
  </p:cSld>
  <p:clrMapOvr>
    <a:masterClrMapping/>
  </p:clrMapOvr>
  <p:transition spd="slow">
    <p:fad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estilo do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205CEDDC-B89A-4B8B-BD0D-A707A883F473}" type="datetimeFigureOut">
              <a:rPr lang="pt-BR" smtClean="0">
                <a:solidFill>
                  <a:prstClr val="white">
                    <a:tint val="75000"/>
                  </a:prstClr>
                </a:solidFill>
              </a:rPr>
              <a:pPr>
                <a:defRPr/>
              </a:pPr>
              <a:t>27/05/2020</a:t>
            </a:fld>
            <a:endParaRPr lang="pt-BR" dirty="0">
              <a:solidFill>
                <a:prstClr val="white">
                  <a:tint val="75000"/>
                </a:prstClr>
              </a:solidFill>
            </a:endParaRPr>
          </a:p>
        </p:txBody>
      </p:sp>
      <p:sp>
        <p:nvSpPr>
          <p:cNvPr id="5" name="Espaço Reservado para Rodapé 4"/>
          <p:cNvSpPr>
            <a:spLocks noGrp="1"/>
          </p:cNvSpPr>
          <p:nvPr>
            <p:ph type="ftr" sz="quarter" idx="11"/>
          </p:nvPr>
        </p:nvSpPr>
        <p:spPr/>
        <p:txBody>
          <a:bodyPr/>
          <a:lstStyle/>
          <a:p>
            <a:pPr>
              <a:defRPr/>
            </a:pPr>
            <a:endParaRPr lang="pt-BR" dirty="0">
              <a:solidFill>
                <a:prstClr val="white">
                  <a:tint val="75000"/>
                </a:prstClr>
              </a:solidFill>
            </a:endParaRPr>
          </a:p>
        </p:txBody>
      </p:sp>
      <p:sp>
        <p:nvSpPr>
          <p:cNvPr id="6" name="Espaço Reservado para Número de Slide 5"/>
          <p:cNvSpPr>
            <a:spLocks noGrp="1"/>
          </p:cNvSpPr>
          <p:nvPr>
            <p:ph type="sldNum" sz="quarter" idx="12"/>
          </p:nvPr>
        </p:nvSpPr>
        <p:spPr/>
        <p:txBody>
          <a:bodyPr/>
          <a:lstStyle/>
          <a:p>
            <a:pPr>
              <a:defRPr/>
            </a:pPr>
            <a:fld id="{4BAD07CC-AAF3-4B84-95BC-441F3922EB70}" type="slidenum">
              <a:rPr lang="pt-BR" smtClean="0">
                <a:solidFill>
                  <a:prstClr val="white">
                    <a:tint val="75000"/>
                  </a:prstClr>
                </a:solidFill>
              </a:rPr>
              <a:pPr>
                <a:defRPr/>
              </a:pPr>
              <a:t>‹nº›</a:t>
            </a:fld>
            <a:endParaRPr lang="pt-BR" dirty="0">
              <a:solidFill>
                <a:prstClr val="white">
                  <a:tint val="75000"/>
                </a:prstClr>
              </a:solidFill>
            </a:endParaRPr>
          </a:p>
        </p:txBody>
      </p:sp>
    </p:spTree>
  </p:cSld>
  <p:clrMapOvr>
    <a:masterClrMapping/>
  </p:clrMapOvr>
  <p:transition spd="slow">
    <p:fade/>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9144000" y="549277"/>
            <a:ext cx="2438400" cy="5851525"/>
          </a:xfrm>
        </p:spPr>
        <p:txBody>
          <a:bodyPr vert="eaVert"/>
          <a:lstStyle/>
          <a:p>
            <a:r>
              <a:rPr kumimoji="0" lang="pt-BR" smtClean="0"/>
              <a:t>Clique para editar o estilo do título mestre</a:t>
            </a:r>
            <a:endParaRPr kumimoji="0" lang="en-US"/>
          </a:p>
        </p:txBody>
      </p:sp>
      <p:sp>
        <p:nvSpPr>
          <p:cNvPr id="3" name="Espaço Reservado para Texto Vertical 2"/>
          <p:cNvSpPr>
            <a:spLocks noGrp="1"/>
          </p:cNvSpPr>
          <p:nvPr>
            <p:ph type="body" orient="vert" idx="1"/>
          </p:nvPr>
        </p:nvSpPr>
        <p:spPr>
          <a:xfrm>
            <a:off x="609600" y="549277"/>
            <a:ext cx="8331200" cy="5851525"/>
          </a:xfrm>
        </p:spPr>
        <p:txBody>
          <a:bodyPr vert="eaVer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DE97BDBB-1239-4E8B-BC43-BF4979D969DE}" type="datetimeFigureOut">
              <a:rPr lang="pt-BR" smtClean="0">
                <a:solidFill>
                  <a:prstClr val="white">
                    <a:tint val="75000"/>
                  </a:prstClr>
                </a:solidFill>
              </a:rPr>
              <a:pPr>
                <a:defRPr/>
              </a:pPr>
              <a:t>27/05/2020</a:t>
            </a:fld>
            <a:endParaRPr lang="pt-BR" dirty="0">
              <a:solidFill>
                <a:prstClr val="white">
                  <a:tint val="75000"/>
                </a:prstClr>
              </a:solidFill>
            </a:endParaRPr>
          </a:p>
        </p:txBody>
      </p:sp>
      <p:sp>
        <p:nvSpPr>
          <p:cNvPr id="5" name="Espaço Reservado para Rodapé 4"/>
          <p:cNvSpPr>
            <a:spLocks noGrp="1"/>
          </p:cNvSpPr>
          <p:nvPr>
            <p:ph type="ftr" sz="quarter" idx="11"/>
          </p:nvPr>
        </p:nvSpPr>
        <p:spPr/>
        <p:txBody>
          <a:bodyPr/>
          <a:lstStyle/>
          <a:p>
            <a:pPr>
              <a:defRPr/>
            </a:pPr>
            <a:endParaRPr lang="pt-BR" dirty="0">
              <a:solidFill>
                <a:prstClr val="white">
                  <a:tint val="75000"/>
                </a:prstClr>
              </a:solidFill>
            </a:endParaRPr>
          </a:p>
        </p:txBody>
      </p:sp>
      <p:sp>
        <p:nvSpPr>
          <p:cNvPr id="6" name="Espaço Reservado para Número de Slide 5"/>
          <p:cNvSpPr>
            <a:spLocks noGrp="1"/>
          </p:cNvSpPr>
          <p:nvPr>
            <p:ph type="sldNum" sz="quarter" idx="12"/>
          </p:nvPr>
        </p:nvSpPr>
        <p:spPr/>
        <p:txBody>
          <a:bodyPr/>
          <a:lstStyle/>
          <a:p>
            <a:pPr>
              <a:defRPr/>
            </a:pPr>
            <a:fld id="{B5F80AE1-A204-409C-A192-CACBA22A13C4}" type="slidenum">
              <a:rPr lang="pt-BR" smtClean="0">
                <a:solidFill>
                  <a:prstClr val="white">
                    <a:tint val="75000"/>
                  </a:prstClr>
                </a:solidFill>
              </a:rPr>
              <a:pPr>
                <a:defRPr/>
              </a:pPr>
              <a:t>‹nº›</a:t>
            </a:fld>
            <a:endParaRPr lang="pt-BR" dirty="0">
              <a:solidFill>
                <a:prstClr val="white">
                  <a:tint val="75000"/>
                </a:prstClr>
              </a:solidFill>
            </a:endParaRPr>
          </a:p>
        </p:txBody>
      </p:sp>
    </p:spTree>
  </p:cSld>
  <p:clrMapOvr>
    <a:masterClrMapping/>
  </p:clrMapOvr>
  <p:transition spd="slow">
    <p:fade/>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Slide de título">
    <p:bg>
      <p:bgRef idx="1002">
        <a:schemeClr val="bg2"/>
      </p:bgRef>
    </p:bg>
    <p:spTree>
      <p:nvGrpSpPr>
        <p:cNvPr id="1" name=""/>
        <p:cNvGrpSpPr/>
        <p:nvPr/>
      </p:nvGrpSpPr>
      <p:grpSpPr>
        <a:xfrm>
          <a:off x="0" y="0"/>
          <a:ext cx="0" cy="0"/>
          <a:chOff x="0" y="0"/>
          <a:chExt cx="0" cy="0"/>
        </a:xfrm>
      </p:grpSpPr>
      <p:sp>
        <p:nvSpPr>
          <p:cNvPr id="9" name="Título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pt-BR" smtClean="0"/>
              <a:t>Clique para editar o estilo do título mestre</a:t>
            </a:r>
            <a:endParaRPr kumimoji="0" lang="en-US"/>
          </a:p>
        </p:txBody>
      </p:sp>
      <p:sp>
        <p:nvSpPr>
          <p:cNvPr id="17" name="Subtítulo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smtClean="0"/>
              <a:t>Clique para editar o estilo do subtítulo mestre</a:t>
            </a:r>
            <a:endParaRPr kumimoji="0" lang="en-US"/>
          </a:p>
        </p:txBody>
      </p:sp>
      <p:sp>
        <p:nvSpPr>
          <p:cNvPr id="30" name="Espaço Reservado para Data 29"/>
          <p:cNvSpPr>
            <a:spLocks noGrp="1"/>
          </p:cNvSpPr>
          <p:nvPr>
            <p:ph type="dt" sz="half" idx="10"/>
          </p:nvPr>
        </p:nvSpPr>
        <p:spPr/>
        <p:txBody>
          <a:bodyPr/>
          <a:lstStyle/>
          <a:p>
            <a:pPr>
              <a:defRPr/>
            </a:pPr>
            <a:fld id="{A335E2D3-F7BA-40AA-884A-AF56BFEFBFA3}" type="datetimeFigureOut">
              <a:rPr lang="pt-BR" smtClean="0">
                <a:solidFill>
                  <a:prstClr val="black">
                    <a:tint val="75000"/>
                  </a:prstClr>
                </a:solidFill>
              </a:rPr>
              <a:pPr>
                <a:defRPr/>
              </a:pPr>
              <a:t>27/05/2020</a:t>
            </a:fld>
            <a:endParaRPr lang="pt-BR" dirty="0">
              <a:solidFill>
                <a:prstClr val="black">
                  <a:tint val="75000"/>
                </a:prstClr>
              </a:solidFill>
            </a:endParaRPr>
          </a:p>
        </p:txBody>
      </p:sp>
      <p:sp>
        <p:nvSpPr>
          <p:cNvPr id="19" name="Espaço Reservado para Rodapé 18"/>
          <p:cNvSpPr>
            <a:spLocks noGrp="1"/>
          </p:cNvSpPr>
          <p:nvPr>
            <p:ph type="ftr" sz="quarter" idx="11"/>
          </p:nvPr>
        </p:nvSpPr>
        <p:spPr/>
        <p:txBody>
          <a:bodyPr/>
          <a:lstStyle/>
          <a:p>
            <a:pPr>
              <a:defRPr/>
            </a:pPr>
            <a:endParaRPr lang="pt-BR" dirty="0">
              <a:solidFill>
                <a:prstClr val="black">
                  <a:tint val="75000"/>
                </a:prstClr>
              </a:solidFill>
            </a:endParaRPr>
          </a:p>
        </p:txBody>
      </p:sp>
      <p:sp>
        <p:nvSpPr>
          <p:cNvPr id="27" name="Espaço Reservado para Número de Slide 26"/>
          <p:cNvSpPr>
            <a:spLocks noGrp="1"/>
          </p:cNvSpPr>
          <p:nvPr>
            <p:ph type="sldNum" sz="quarter" idx="12"/>
          </p:nvPr>
        </p:nvSpPr>
        <p:spPr/>
        <p:txBody>
          <a:bodyPr/>
          <a:lstStyle/>
          <a:p>
            <a:pPr>
              <a:defRPr/>
            </a:pPr>
            <a:fld id="{1BC914FF-B15B-4E12-BE07-BEF6EF28C521}" type="slidenum">
              <a:rPr lang="pt-BR" smtClean="0">
                <a:solidFill>
                  <a:prstClr val="black">
                    <a:tint val="75000"/>
                  </a:prstClr>
                </a:solidFill>
              </a:rPr>
              <a:pPr>
                <a:defRPr/>
              </a:pPr>
              <a:t>‹nº›</a:t>
            </a:fld>
            <a:endParaRPr lang="pt-BR" dirty="0">
              <a:solidFill>
                <a:prstClr val="black">
                  <a:tint val="75000"/>
                </a:prstClr>
              </a:solidFill>
            </a:endParaRPr>
          </a:p>
        </p:txBody>
      </p:sp>
    </p:spTree>
  </p:cSld>
  <p:clrMapOvr>
    <a:overrideClrMapping bg1="dk1" tx1="lt1" bg2="dk2" tx2="lt2" accent1="accent1" accent2="accent2" accent3="accent3" accent4="accent4" accent5="accent5" accent6="accent6" hlink="hlink" folHlink="folHlink"/>
  </p:clrMapOvr>
  <p:transition>
    <p:split orient="vert"/>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estilo do título mestre</a:t>
            </a:r>
            <a:endParaRPr kumimoji="0" lang="en-US"/>
          </a:p>
        </p:txBody>
      </p:sp>
      <p:sp>
        <p:nvSpPr>
          <p:cNvPr id="3" name="Espaço Reservado para Conteúdo 2"/>
          <p:cNvSpPr>
            <a:spLocks noGrp="1"/>
          </p:cNvSpPr>
          <p:nvPr>
            <p:ph idx="1"/>
          </p:nvPr>
        </p:nvSpPr>
        <p:spPr/>
        <p:txBody>
          <a:body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6D658642-34D0-4012-B28C-FDA67A891C4C}" type="datetimeFigureOut">
              <a:rPr lang="pt-BR" smtClean="0">
                <a:solidFill>
                  <a:prstClr val="black">
                    <a:tint val="75000"/>
                  </a:prstClr>
                </a:solidFill>
              </a:rPr>
              <a:pPr>
                <a:defRPr/>
              </a:pPr>
              <a:t>27/05/2020</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p>
            <a:pPr>
              <a:defRPr/>
            </a:pPr>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pPr>
              <a:defRPr/>
            </a:pPr>
            <a:fld id="{6B68B8A9-287C-4993-9D7F-B4AEA4360638}" type="slidenum">
              <a:rPr lang="pt-BR" smtClean="0">
                <a:solidFill>
                  <a:prstClr val="black">
                    <a:tint val="75000"/>
                  </a:prstClr>
                </a:solidFill>
              </a:rPr>
              <a:pPr>
                <a:defRPr/>
              </a:pPr>
              <a:t>‹nº›</a:t>
            </a:fld>
            <a:endParaRPr lang="pt-BR" dirty="0">
              <a:solidFill>
                <a:prstClr val="black">
                  <a:tint val="75000"/>
                </a:prstClr>
              </a:solidFill>
            </a:endParaRPr>
          </a:p>
        </p:txBody>
      </p:sp>
    </p:spTree>
  </p:cSld>
  <p:clrMapOvr>
    <a:masterClrMapping/>
  </p:clrMapOvr>
  <p:transition>
    <p:split orient="vert"/>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Cabeçalho da Seção">
    <p:bg>
      <p:bgRef idx="1002">
        <a:schemeClr val="bg2"/>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pt-BR" smtClean="0"/>
              <a:t>Clique para editar o estilo do título mestre</a:t>
            </a:r>
            <a:endParaRPr kumimoji="0" lang="en-US"/>
          </a:p>
        </p:txBody>
      </p:sp>
      <p:sp>
        <p:nvSpPr>
          <p:cNvPr id="3" name="Espaço Reservado para Texto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os estilos do texto mestre</a:t>
            </a:r>
          </a:p>
        </p:txBody>
      </p:sp>
      <p:sp>
        <p:nvSpPr>
          <p:cNvPr id="4" name="Espaço Reservado para Data 3"/>
          <p:cNvSpPr>
            <a:spLocks noGrp="1"/>
          </p:cNvSpPr>
          <p:nvPr>
            <p:ph type="dt" sz="half" idx="10"/>
          </p:nvPr>
        </p:nvSpPr>
        <p:spPr/>
        <p:txBody>
          <a:bodyPr/>
          <a:lstStyle/>
          <a:p>
            <a:pPr>
              <a:defRPr/>
            </a:pPr>
            <a:fld id="{526B8621-2C60-4328-ACC4-0FA9BA3914DD}" type="datetimeFigureOut">
              <a:rPr lang="pt-BR" smtClean="0">
                <a:solidFill>
                  <a:prstClr val="black">
                    <a:tint val="75000"/>
                  </a:prstClr>
                </a:solidFill>
              </a:rPr>
              <a:pPr>
                <a:defRPr/>
              </a:pPr>
              <a:t>27/05/2020</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p>
            <a:pPr>
              <a:defRPr/>
            </a:pPr>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pPr>
              <a:defRPr/>
            </a:pPr>
            <a:fld id="{E9B4E11F-8A01-474F-9DBD-3EEBF51766DD}" type="slidenum">
              <a:rPr lang="pt-BR" smtClean="0">
                <a:solidFill>
                  <a:prstClr val="black">
                    <a:tint val="75000"/>
                  </a:prstClr>
                </a:solidFill>
              </a:rPr>
              <a:pPr>
                <a:defRPr/>
              </a:pPr>
              <a:t>‹nº›</a:t>
            </a:fld>
            <a:endParaRPr lang="pt-BR" dirty="0">
              <a:solidFill>
                <a:prstClr val="black">
                  <a:tint val="75000"/>
                </a:prstClr>
              </a:solidFill>
            </a:endParaRPr>
          </a:p>
        </p:txBody>
      </p:sp>
    </p:spTree>
  </p:cSld>
  <p:clrMapOvr>
    <a:overrideClrMapping bg1="dk1" tx1="lt1" bg2="dk2" tx2="lt2" accent1="accent1" accent2="accent2" accent3="accent3" accent4="accent4" accent5="accent5" accent6="accent6" hlink="hlink" folHlink="folHlink"/>
  </p:clrMapOvr>
  <p:transition>
    <p:split orient="vert"/>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609600" y="704088"/>
            <a:ext cx="10972800" cy="1143000"/>
          </a:xfrm>
        </p:spPr>
        <p:txBody>
          <a:bodyPr/>
          <a:lstStyle/>
          <a:p>
            <a:r>
              <a:rPr kumimoji="0" lang="pt-BR" smtClean="0"/>
              <a:t>Clique para editar o estilo do título mestre</a:t>
            </a:r>
            <a:endParaRPr kumimoji="0" lang="en-US"/>
          </a:p>
        </p:txBody>
      </p:sp>
      <p:sp>
        <p:nvSpPr>
          <p:cNvPr id="3" name="Espaço Reservado para Conteúdo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Conteúdo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p>
            <a:pPr>
              <a:defRPr/>
            </a:pPr>
            <a:fld id="{B0CAE857-FFCB-44E0-A2F3-56D638984561}" type="datetimeFigureOut">
              <a:rPr lang="pt-BR" smtClean="0">
                <a:solidFill>
                  <a:prstClr val="black">
                    <a:tint val="75000"/>
                  </a:prstClr>
                </a:solidFill>
              </a:rPr>
              <a:pPr>
                <a:defRPr/>
              </a:pPr>
              <a:t>27/05/2020</a:t>
            </a:fld>
            <a:endParaRPr lang="pt-BR" dirty="0">
              <a:solidFill>
                <a:prstClr val="black">
                  <a:tint val="75000"/>
                </a:prstClr>
              </a:solidFill>
            </a:endParaRPr>
          </a:p>
        </p:txBody>
      </p:sp>
      <p:sp>
        <p:nvSpPr>
          <p:cNvPr id="6" name="Espaço Reservado para Rodapé 5"/>
          <p:cNvSpPr>
            <a:spLocks noGrp="1"/>
          </p:cNvSpPr>
          <p:nvPr>
            <p:ph type="ftr" sz="quarter" idx="11"/>
          </p:nvPr>
        </p:nvSpPr>
        <p:spPr/>
        <p:txBody>
          <a:bodyPr/>
          <a:lstStyle/>
          <a:p>
            <a:pPr>
              <a:defRPr/>
            </a:pPr>
            <a:endParaRPr lang="pt-BR" dirty="0">
              <a:solidFill>
                <a:prstClr val="black">
                  <a:tint val="75000"/>
                </a:prstClr>
              </a:solidFill>
            </a:endParaRPr>
          </a:p>
        </p:txBody>
      </p:sp>
      <p:sp>
        <p:nvSpPr>
          <p:cNvPr id="7" name="Espaço Reservado para Número de Slide 6"/>
          <p:cNvSpPr>
            <a:spLocks noGrp="1"/>
          </p:cNvSpPr>
          <p:nvPr>
            <p:ph type="sldNum" sz="quarter" idx="12"/>
          </p:nvPr>
        </p:nvSpPr>
        <p:spPr/>
        <p:txBody>
          <a:bodyPr/>
          <a:lstStyle/>
          <a:p>
            <a:pPr>
              <a:defRPr/>
            </a:pPr>
            <a:fld id="{84E64CFC-01A0-4535-96E4-61B20D2A8805}" type="slidenum">
              <a:rPr lang="pt-BR" smtClean="0">
                <a:solidFill>
                  <a:prstClr val="black">
                    <a:tint val="75000"/>
                  </a:prstClr>
                </a:solidFill>
              </a:rPr>
              <a:pPr>
                <a:defRPr/>
              </a:pPr>
              <a:t>‹nº›</a:t>
            </a:fld>
            <a:endParaRPr lang="pt-BR" dirty="0">
              <a:solidFill>
                <a:prstClr val="black">
                  <a:tint val="75000"/>
                </a:prstClr>
              </a:solidFill>
            </a:endParaRPr>
          </a:p>
        </p:txBody>
      </p:sp>
    </p:spTree>
  </p:cSld>
  <p:clrMapOvr>
    <a:masterClrMapping/>
  </p:clrMapOvr>
  <p:transition>
    <p:split orient="vert"/>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609600" y="704088"/>
            <a:ext cx="10972800" cy="1143000"/>
          </a:xfrm>
        </p:spPr>
        <p:txBody>
          <a:bodyPr tIns="45720" anchor="b"/>
          <a:lstStyle>
            <a:lvl1pPr>
              <a:defRPr/>
            </a:lvl1pPr>
          </a:lstStyle>
          <a:p>
            <a:r>
              <a:rPr kumimoji="0" lang="pt-BR" smtClean="0"/>
              <a:t>Clique para editar o estilo do título mestre</a:t>
            </a:r>
            <a:endParaRPr kumimoji="0" lang="en-US"/>
          </a:p>
        </p:txBody>
      </p:sp>
      <p:sp>
        <p:nvSpPr>
          <p:cNvPr id="3" name="Espaço Reservado para Texto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os estilos do texto mestre</a:t>
            </a:r>
          </a:p>
        </p:txBody>
      </p:sp>
      <p:sp>
        <p:nvSpPr>
          <p:cNvPr id="4" name="Espaço Reservado para Texto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os estilos do texto mestre</a:t>
            </a:r>
          </a:p>
        </p:txBody>
      </p:sp>
      <p:sp>
        <p:nvSpPr>
          <p:cNvPr id="5" name="Espaço Reservado para Conteúdo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6" name="Espaço Reservado para Conteúdo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7" name="Espaço Reservado para Data 6"/>
          <p:cNvSpPr>
            <a:spLocks noGrp="1"/>
          </p:cNvSpPr>
          <p:nvPr>
            <p:ph type="dt" sz="half" idx="10"/>
          </p:nvPr>
        </p:nvSpPr>
        <p:spPr/>
        <p:txBody>
          <a:bodyPr/>
          <a:lstStyle/>
          <a:p>
            <a:pPr>
              <a:defRPr/>
            </a:pPr>
            <a:fld id="{1C6DF47A-E5D4-44E2-892C-2F1CC8333E73}" type="datetimeFigureOut">
              <a:rPr lang="pt-BR" smtClean="0">
                <a:solidFill>
                  <a:prstClr val="black">
                    <a:tint val="75000"/>
                  </a:prstClr>
                </a:solidFill>
              </a:rPr>
              <a:pPr>
                <a:defRPr/>
              </a:pPr>
              <a:t>27/05/2020</a:t>
            </a:fld>
            <a:endParaRPr lang="pt-BR" dirty="0">
              <a:solidFill>
                <a:prstClr val="black">
                  <a:tint val="75000"/>
                </a:prstClr>
              </a:solidFill>
            </a:endParaRPr>
          </a:p>
        </p:txBody>
      </p:sp>
      <p:sp>
        <p:nvSpPr>
          <p:cNvPr id="8" name="Espaço Reservado para Rodapé 7"/>
          <p:cNvSpPr>
            <a:spLocks noGrp="1"/>
          </p:cNvSpPr>
          <p:nvPr>
            <p:ph type="ftr" sz="quarter" idx="11"/>
          </p:nvPr>
        </p:nvSpPr>
        <p:spPr/>
        <p:txBody>
          <a:bodyPr/>
          <a:lstStyle/>
          <a:p>
            <a:pPr>
              <a:defRPr/>
            </a:pPr>
            <a:endParaRPr lang="pt-BR" dirty="0">
              <a:solidFill>
                <a:prstClr val="black">
                  <a:tint val="75000"/>
                </a:prstClr>
              </a:solidFill>
            </a:endParaRPr>
          </a:p>
        </p:txBody>
      </p:sp>
      <p:sp>
        <p:nvSpPr>
          <p:cNvPr id="9" name="Espaço Reservado para Número de Slide 8"/>
          <p:cNvSpPr>
            <a:spLocks noGrp="1"/>
          </p:cNvSpPr>
          <p:nvPr>
            <p:ph type="sldNum" sz="quarter" idx="12"/>
          </p:nvPr>
        </p:nvSpPr>
        <p:spPr/>
        <p:txBody>
          <a:bodyPr/>
          <a:lstStyle/>
          <a:p>
            <a:pPr>
              <a:defRPr/>
            </a:pPr>
            <a:fld id="{0ACB06E8-5983-4814-AE16-17E278162709}" type="slidenum">
              <a:rPr lang="pt-BR" smtClean="0">
                <a:solidFill>
                  <a:prstClr val="black">
                    <a:tint val="75000"/>
                  </a:prstClr>
                </a:solidFill>
              </a:rPr>
              <a:pPr>
                <a:defRPr/>
              </a:pPr>
              <a:t>‹nº›</a:t>
            </a:fld>
            <a:endParaRPr lang="pt-BR" dirty="0">
              <a:solidFill>
                <a:prstClr val="black">
                  <a:tint val="75000"/>
                </a:prstClr>
              </a:solidFill>
            </a:endParaRPr>
          </a:p>
        </p:txBody>
      </p:sp>
    </p:spTree>
  </p:cSld>
  <p:clrMapOvr>
    <a:masterClrMapping/>
  </p:clrMapOvr>
  <p:transition>
    <p:split orient="vert"/>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pt-BR" smtClean="0"/>
              <a:t>Clique para editar o estilo do título mestre</a:t>
            </a:r>
            <a:endParaRPr kumimoji="0" lang="en-US"/>
          </a:p>
        </p:txBody>
      </p:sp>
      <p:sp>
        <p:nvSpPr>
          <p:cNvPr id="3" name="Espaço Reservado para Data 2"/>
          <p:cNvSpPr>
            <a:spLocks noGrp="1"/>
          </p:cNvSpPr>
          <p:nvPr>
            <p:ph type="dt" sz="half" idx="10"/>
          </p:nvPr>
        </p:nvSpPr>
        <p:spPr/>
        <p:txBody>
          <a:bodyPr/>
          <a:lstStyle/>
          <a:p>
            <a:pPr>
              <a:defRPr/>
            </a:pPr>
            <a:fld id="{26C133BE-3496-4D71-8902-FE89A01078C7}" type="datetimeFigureOut">
              <a:rPr lang="pt-BR" smtClean="0">
                <a:solidFill>
                  <a:prstClr val="black">
                    <a:tint val="75000"/>
                  </a:prstClr>
                </a:solidFill>
              </a:rPr>
              <a:pPr>
                <a:defRPr/>
              </a:pPr>
              <a:t>27/05/2020</a:t>
            </a:fld>
            <a:endParaRPr lang="pt-BR" dirty="0">
              <a:solidFill>
                <a:prstClr val="black">
                  <a:tint val="75000"/>
                </a:prstClr>
              </a:solidFill>
            </a:endParaRPr>
          </a:p>
        </p:txBody>
      </p:sp>
      <p:sp>
        <p:nvSpPr>
          <p:cNvPr id="4" name="Espaço Reservado para Rodapé 3"/>
          <p:cNvSpPr>
            <a:spLocks noGrp="1"/>
          </p:cNvSpPr>
          <p:nvPr>
            <p:ph type="ftr" sz="quarter" idx="11"/>
          </p:nvPr>
        </p:nvSpPr>
        <p:spPr/>
        <p:txBody>
          <a:bodyPr/>
          <a:lstStyle/>
          <a:p>
            <a:pPr>
              <a:defRPr/>
            </a:pPr>
            <a:endParaRPr lang="pt-BR" dirty="0">
              <a:solidFill>
                <a:prstClr val="black">
                  <a:tint val="75000"/>
                </a:prstClr>
              </a:solidFill>
            </a:endParaRPr>
          </a:p>
        </p:txBody>
      </p:sp>
      <p:sp>
        <p:nvSpPr>
          <p:cNvPr id="5" name="Espaço Reservado para Número de Slide 4"/>
          <p:cNvSpPr>
            <a:spLocks noGrp="1"/>
          </p:cNvSpPr>
          <p:nvPr>
            <p:ph type="sldNum" sz="quarter" idx="12"/>
          </p:nvPr>
        </p:nvSpPr>
        <p:spPr/>
        <p:txBody>
          <a:bodyPr/>
          <a:lstStyle/>
          <a:p>
            <a:pPr>
              <a:defRPr/>
            </a:pPr>
            <a:fld id="{8D5F8E76-7184-444F-8A0A-36E2079977AD}" type="slidenum">
              <a:rPr lang="pt-BR" smtClean="0">
                <a:solidFill>
                  <a:prstClr val="black">
                    <a:tint val="75000"/>
                  </a:prstClr>
                </a:solidFill>
              </a:rPr>
              <a:pPr>
                <a:defRPr/>
              </a:pPr>
              <a:t>‹nº›</a:t>
            </a:fld>
            <a:endParaRPr lang="pt-BR" dirty="0">
              <a:solidFill>
                <a:prstClr val="black">
                  <a:tint val="75000"/>
                </a:prstClr>
              </a:solidFill>
            </a:endParaRPr>
          </a:p>
        </p:txBody>
      </p:sp>
    </p:spTree>
  </p:cSld>
  <p:clrMapOvr>
    <a:masterClrMapping/>
  </p:clrMapOvr>
  <p:transition>
    <p:split orient="vert"/>
  </p:transition>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pPr>
              <a:defRPr/>
            </a:pPr>
            <a:fld id="{31F55652-96F0-4428-8D84-4A106D4F3B13}" type="datetimeFigureOut">
              <a:rPr lang="pt-BR" smtClean="0">
                <a:solidFill>
                  <a:prstClr val="black">
                    <a:tint val="75000"/>
                  </a:prstClr>
                </a:solidFill>
              </a:rPr>
              <a:pPr>
                <a:defRPr/>
              </a:pPr>
              <a:t>27/05/2020</a:t>
            </a:fld>
            <a:endParaRPr lang="pt-BR" dirty="0">
              <a:solidFill>
                <a:prstClr val="black">
                  <a:tint val="75000"/>
                </a:prstClr>
              </a:solidFill>
            </a:endParaRPr>
          </a:p>
        </p:txBody>
      </p:sp>
      <p:sp>
        <p:nvSpPr>
          <p:cNvPr id="3" name="Espaço Reservado para Rodapé 2"/>
          <p:cNvSpPr>
            <a:spLocks noGrp="1"/>
          </p:cNvSpPr>
          <p:nvPr>
            <p:ph type="ftr" sz="quarter" idx="11"/>
          </p:nvPr>
        </p:nvSpPr>
        <p:spPr/>
        <p:txBody>
          <a:bodyPr/>
          <a:lstStyle/>
          <a:p>
            <a:pPr>
              <a:defRPr/>
            </a:pPr>
            <a:endParaRPr lang="pt-BR" dirty="0">
              <a:solidFill>
                <a:prstClr val="black">
                  <a:tint val="75000"/>
                </a:prstClr>
              </a:solidFill>
            </a:endParaRPr>
          </a:p>
        </p:txBody>
      </p:sp>
      <p:sp>
        <p:nvSpPr>
          <p:cNvPr id="4" name="Espaço Reservado para Número de Slide 3"/>
          <p:cNvSpPr>
            <a:spLocks noGrp="1"/>
          </p:cNvSpPr>
          <p:nvPr>
            <p:ph type="sldNum" sz="quarter" idx="12"/>
          </p:nvPr>
        </p:nvSpPr>
        <p:spPr/>
        <p:txBody>
          <a:bodyPr/>
          <a:lstStyle/>
          <a:p>
            <a:pPr>
              <a:defRPr/>
            </a:pPr>
            <a:fld id="{E07C5B73-D8C0-4D9B-878F-4EA28EF98ABC}" type="slidenum">
              <a:rPr lang="pt-BR" smtClean="0">
                <a:solidFill>
                  <a:prstClr val="black">
                    <a:tint val="75000"/>
                  </a:prstClr>
                </a:solidFill>
              </a:rPr>
              <a:pPr>
                <a:defRPr/>
              </a:pPr>
              <a:t>‹nº›</a:t>
            </a:fld>
            <a:endParaRPr lang="pt-BR" dirty="0">
              <a:solidFill>
                <a:prstClr val="black">
                  <a:tint val="75000"/>
                </a:prstClr>
              </a:solidFill>
            </a:endParaRPr>
          </a:p>
        </p:txBody>
      </p:sp>
    </p:spTree>
  </p:cSld>
  <p:clrMapOvr>
    <a:masterClrMapping/>
  </p:clrMapOvr>
  <p:transition>
    <p:split orient="vert"/>
  </p:transition>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pt-BR" smtClean="0"/>
              <a:t>Clique para editar o estilo do título mestre</a:t>
            </a:r>
            <a:endParaRPr kumimoji="0" lang="en-US"/>
          </a:p>
        </p:txBody>
      </p:sp>
      <p:sp>
        <p:nvSpPr>
          <p:cNvPr id="3" name="Espaço Reservado para Texto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pt-BR" smtClean="0"/>
              <a:t>Clique para editar os estilos do texto mestre</a:t>
            </a:r>
          </a:p>
        </p:txBody>
      </p:sp>
      <p:sp>
        <p:nvSpPr>
          <p:cNvPr id="4" name="Espaço Reservado para Conteúdo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p>
            <a:pPr>
              <a:defRPr/>
            </a:pPr>
            <a:fld id="{7927A225-805A-4E96-B992-AC4B0381012C}" type="datetimeFigureOut">
              <a:rPr lang="pt-BR" smtClean="0">
                <a:solidFill>
                  <a:prstClr val="black">
                    <a:tint val="75000"/>
                  </a:prstClr>
                </a:solidFill>
              </a:rPr>
              <a:pPr>
                <a:defRPr/>
              </a:pPr>
              <a:t>27/05/2020</a:t>
            </a:fld>
            <a:endParaRPr lang="pt-BR" dirty="0">
              <a:solidFill>
                <a:prstClr val="black">
                  <a:tint val="75000"/>
                </a:prstClr>
              </a:solidFill>
            </a:endParaRPr>
          </a:p>
        </p:txBody>
      </p:sp>
      <p:sp>
        <p:nvSpPr>
          <p:cNvPr id="6" name="Espaço Reservado para Rodapé 5"/>
          <p:cNvSpPr>
            <a:spLocks noGrp="1"/>
          </p:cNvSpPr>
          <p:nvPr>
            <p:ph type="ftr" sz="quarter" idx="11"/>
          </p:nvPr>
        </p:nvSpPr>
        <p:spPr/>
        <p:txBody>
          <a:bodyPr/>
          <a:lstStyle/>
          <a:p>
            <a:pPr>
              <a:defRPr/>
            </a:pPr>
            <a:endParaRPr lang="pt-BR" dirty="0">
              <a:solidFill>
                <a:prstClr val="black">
                  <a:tint val="75000"/>
                </a:prstClr>
              </a:solidFill>
            </a:endParaRPr>
          </a:p>
        </p:txBody>
      </p:sp>
      <p:sp>
        <p:nvSpPr>
          <p:cNvPr id="7" name="Espaço Reservado para Número de Slide 6"/>
          <p:cNvSpPr>
            <a:spLocks noGrp="1"/>
          </p:cNvSpPr>
          <p:nvPr>
            <p:ph type="sldNum" sz="quarter" idx="12"/>
          </p:nvPr>
        </p:nvSpPr>
        <p:spPr/>
        <p:txBody>
          <a:bodyPr/>
          <a:lstStyle/>
          <a:p>
            <a:pPr>
              <a:defRPr/>
            </a:pPr>
            <a:fld id="{F69DDC2E-69F0-4594-B933-9B3AA66F2EEC}" type="slidenum">
              <a:rPr lang="pt-BR" smtClean="0">
                <a:solidFill>
                  <a:prstClr val="black">
                    <a:tint val="75000"/>
                  </a:prstClr>
                </a:solidFill>
              </a:rPr>
              <a:pPr>
                <a:defRPr/>
              </a:pPr>
              <a:t>‹nº›</a:t>
            </a:fld>
            <a:endParaRPr lang="pt-BR" dirty="0">
              <a:solidFill>
                <a:prstClr val="black">
                  <a:tint val="75000"/>
                </a:prstClr>
              </a:solidFill>
            </a:endParaRPr>
          </a:p>
        </p:txBody>
      </p:sp>
    </p:spTree>
  </p:cSld>
  <p:clrMapOvr>
    <a:masterClrMapping/>
  </p:clrMapOvr>
  <p:transition>
    <p:split orient="vert"/>
  </p:transition>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9" name="Retângulo com Único Canto Aparado e Arredondado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Triângulo retângulo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ítulo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pt-BR" smtClean="0"/>
              <a:t>Clique para editar o estilo do título mestre</a:t>
            </a:r>
            <a:endParaRPr kumimoji="0" lang="en-US"/>
          </a:p>
        </p:txBody>
      </p:sp>
      <p:sp>
        <p:nvSpPr>
          <p:cNvPr id="4" name="Espaço Reservado para Texto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pt-BR" smtClean="0"/>
              <a:t>Clique para editar os estilos do texto mestre</a:t>
            </a:r>
          </a:p>
        </p:txBody>
      </p:sp>
      <p:sp>
        <p:nvSpPr>
          <p:cNvPr id="5" name="Espaço Reservado para Data 4"/>
          <p:cNvSpPr>
            <a:spLocks noGrp="1"/>
          </p:cNvSpPr>
          <p:nvPr>
            <p:ph type="dt" sz="half" idx="10"/>
          </p:nvPr>
        </p:nvSpPr>
        <p:spPr/>
        <p:txBody>
          <a:bodyPr/>
          <a:lstStyle/>
          <a:p>
            <a:pPr>
              <a:defRPr/>
            </a:pPr>
            <a:fld id="{F1BE1B08-4118-4779-B522-304782B5E1C7}" type="datetimeFigureOut">
              <a:rPr lang="pt-BR" smtClean="0">
                <a:solidFill>
                  <a:prstClr val="black">
                    <a:tint val="75000"/>
                  </a:prstClr>
                </a:solidFill>
              </a:rPr>
              <a:pPr>
                <a:defRPr/>
              </a:pPr>
              <a:t>27/05/2020</a:t>
            </a:fld>
            <a:endParaRPr lang="pt-BR" dirty="0">
              <a:solidFill>
                <a:prstClr val="black">
                  <a:tint val="75000"/>
                </a:prstClr>
              </a:solidFill>
            </a:endParaRPr>
          </a:p>
        </p:txBody>
      </p:sp>
      <p:sp>
        <p:nvSpPr>
          <p:cNvPr id="6" name="Espaço Reservado para Rodapé 5"/>
          <p:cNvSpPr>
            <a:spLocks noGrp="1"/>
          </p:cNvSpPr>
          <p:nvPr>
            <p:ph type="ftr" sz="quarter" idx="11"/>
          </p:nvPr>
        </p:nvSpPr>
        <p:spPr/>
        <p:txBody>
          <a:bodyPr/>
          <a:lstStyle/>
          <a:p>
            <a:pPr>
              <a:defRPr/>
            </a:pPr>
            <a:endParaRPr lang="pt-BR" dirty="0">
              <a:solidFill>
                <a:prstClr val="black">
                  <a:tint val="75000"/>
                </a:prstClr>
              </a:solidFill>
            </a:endParaRPr>
          </a:p>
        </p:txBody>
      </p:sp>
      <p:sp>
        <p:nvSpPr>
          <p:cNvPr id="7" name="Espaço Reservado para Número de Slide 6"/>
          <p:cNvSpPr>
            <a:spLocks noGrp="1"/>
          </p:cNvSpPr>
          <p:nvPr>
            <p:ph type="sldNum" sz="quarter" idx="12"/>
          </p:nvPr>
        </p:nvSpPr>
        <p:spPr>
          <a:xfrm>
            <a:off x="10769600" y="6356351"/>
            <a:ext cx="812800" cy="365125"/>
          </a:xfrm>
        </p:spPr>
        <p:txBody>
          <a:bodyPr/>
          <a:lstStyle/>
          <a:p>
            <a:pPr>
              <a:defRPr/>
            </a:pPr>
            <a:fld id="{49880BFA-1D16-4916-A8EC-9AD78568C490}" type="slidenum">
              <a:rPr lang="pt-BR" smtClean="0">
                <a:solidFill>
                  <a:prstClr val="black">
                    <a:tint val="75000"/>
                  </a:prstClr>
                </a:solidFill>
              </a:rPr>
              <a:pPr>
                <a:defRPr/>
              </a:pPr>
              <a:t>‹nº›</a:t>
            </a:fld>
            <a:endParaRPr lang="pt-BR" dirty="0">
              <a:solidFill>
                <a:prstClr val="black">
                  <a:tint val="75000"/>
                </a:prstClr>
              </a:solidFill>
            </a:endParaRPr>
          </a:p>
        </p:txBody>
      </p:sp>
      <p:sp>
        <p:nvSpPr>
          <p:cNvPr id="3" name="Espaço Reservado para Imagem 2"/>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pt-BR" smtClean="0"/>
              <a:t>Clique no ícone para adicionar uma imagem</a:t>
            </a:r>
            <a:endParaRPr kumimoji="0" lang="en-US" dirty="0"/>
          </a:p>
        </p:txBody>
      </p:sp>
      <p:sp>
        <p:nvSpPr>
          <p:cNvPr id="10" name="Forma livre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orma livre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transition>
    <p:split orient="vert"/>
  </p:transition>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estilo do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B70ABA2C-F2CC-48EF-8F81-0939934E06A3}" type="datetimeFigureOut">
              <a:rPr lang="pt-BR" smtClean="0">
                <a:solidFill>
                  <a:prstClr val="black">
                    <a:tint val="75000"/>
                  </a:prstClr>
                </a:solidFill>
              </a:rPr>
              <a:pPr>
                <a:defRPr/>
              </a:pPr>
              <a:t>27/05/2020</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p>
            <a:pPr>
              <a:defRPr/>
            </a:pPr>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pPr>
              <a:defRPr/>
            </a:pPr>
            <a:fld id="{3B133059-BF4B-4F45-94B1-2C29347E182D}" type="slidenum">
              <a:rPr lang="pt-BR" smtClean="0">
                <a:solidFill>
                  <a:prstClr val="black">
                    <a:tint val="75000"/>
                  </a:prstClr>
                </a:solidFill>
              </a:rPr>
              <a:pPr>
                <a:defRPr/>
              </a:pPr>
              <a:t>‹nº›</a:t>
            </a:fld>
            <a:endParaRPr lang="pt-BR" dirty="0">
              <a:solidFill>
                <a:prstClr val="black">
                  <a:tint val="75000"/>
                </a:prstClr>
              </a:solidFill>
            </a:endParaRPr>
          </a:p>
        </p:txBody>
      </p:sp>
    </p:spTree>
  </p:cSld>
  <p:clrMapOvr>
    <a:masterClrMapping/>
  </p:clrMapOvr>
  <p:transition>
    <p:split orient="vert"/>
  </p:transition>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914402"/>
            <a:ext cx="2743200" cy="5211763"/>
          </a:xfrm>
        </p:spPr>
        <p:txBody>
          <a:bodyPr vert="eaVert"/>
          <a:lstStyle/>
          <a:p>
            <a:r>
              <a:rPr kumimoji="0" lang="pt-BR" smtClean="0"/>
              <a:t>Clique para editar o estilo do título mestre</a:t>
            </a:r>
            <a:endParaRPr kumimoji="0" lang="en-US"/>
          </a:p>
        </p:txBody>
      </p:sp>
      <p:sp>
        <p:nvSpPr>
          <p:cNvPr id="3" name="Espaço Reservado para Texto Vertical 2"/>
          <p:cNvSpPr>
            <a:spLocks noGrp="1"/>
          </p:cNvSpPr>
          <p:nvPr>
            <p:ph type="body" orient="vert" idx="1"/>
          </p:nvPr>
        </p:nvSpPr>
        <p:spPr>
          <a:xfrm>
            <a:off x="609600" y="914402"/>
            <a:ext cx="8026400" cy="5211763"/>
          </a:xfrm>
        </p:spPr>
        <p:txBody>
          <a:bodyPr vert="eaVer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DEDE8007-0C09-47AF-B452-3FE288E61E19}" type="datetimeFigureOut">
              <a:rPr lang="pt-BR" smtClean="0">
                <a:solidFill>
                  <a:prstClr val="black">
                    <a:tint val="75000"/>
                  </a:prstClr>
                </a:solidFill>
              </a:rPr>
              <a:pPr>
                <a:defRPr/>
              </a:pPr>
              <a:t>27/05/2020</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p>
            <a:pPr>
              <a:defRPr/>
            </a:pPr>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pPr>
              <a:defRPr/>
            </a:pPr>
            <a:fld id="{E0886A2F-2904-42FE-A168-D3CECDC4FCB2}" type="slidenum">
              <a:rPr lang="pt-BR" smtClean="0">
                <a:solidFill>
                  <a:prstClr val="black">
                    <a:tint val="75000"/>
                  </a:prstClr>
                </a:solidFill>
              </a:rPr>
              <a:pPr>
                <a:defRPr/>
              </a:pPr>
              <a:t>‹nº›</a:t>
            </a:fld>
            <a:endParaRPr lang="pt-BR" dirty="0">
              <a:solidFill>
                <a:prstClr val="black">
                  <a:tint val="75000"/>
                </a:prstClr>
              </a:solidFill>
            </a:endParaRPr>
          </a:p>
        </p:txBody>
      </p:sp>
    </p:spTree>
  </p:cSld>
  <p:clrMapOvr>
    <a:masterClrMapping/>
  </p:clrMapOvr>
  <p:transition>
    <p:split orient="vert"/>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685800" y="1050899"/>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Espaço Reservado para Texto 7"/>
          <p:cNvSpPr>
            <a:spLocks noGrp="1"/>
          </p:cNvSpPr>
          <p:nvPr>
            <p:ph type="body" idx="1"/>
          </p:nvPr>
        </p:nvSpPr>
        <p:spPr>
          <a:xfrm>
            <a:off x="406400" y="1554163"/>
            <a:ext cx="11582400" cy="4525963"/>
          </a:xfrm>
          <a:prstGeom prst="rect">
            <a:avLst/>
          </a:prstGeom>
        </p:spPr>
        <p:txBody>
          <a:bodyPr vert="horz">
            <a:normAutofit/>
          </a:bodyPr>
          <a:lstStyle/>
          <a:p>
            <a:pPr lvl="0" eaLnBrk="1" latinLnBrk="0" hangingPunct="1"/>
            <a:r>
              <a:rPr kumimoji="0" lang="pt-BR" smtClean="0"/>
              <a:t>Clique para editar os estilos do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1" name="Espaço Reservado para Data 10"/>
          <p:cNvSpPr>
            <a:spLocks noGrp="1"/>
          </p:cNvSpPr>
          <p:nvPr>
            <p:ph type="dt" sz="half" idx="2"/>
          </p:nvPr>
        </p:nvSpPr>
        <p:spPr>
          <a:xfrm>
            <a:off x="8636000" y="76201"/>
            <a:ext cx="33528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fld id="{060BFD0B-B86F-44FA-8C90-296DAD9F8171}" type="datetimeFigureOut">
              <a:rPr lang="pt-BR" smtClean="0">
                <a:solidFill>
                  <a:prstClr val="white">
                    <a:tint val="75000"/>
                  </a:prstClr>
                </a:solidFill>
              </a:rPr>
              <a:pPr>
                <a:defRPr/>
              </a:pPr>
              <a:t>27/05/2020</a:t>
            </a:fld>
            <a:endParaRPr lang="pt-BR" dirty="0">
              <a:solidFill>
                <a:prstClr val="white">
                  <a:tint val="75000"/>
                </a:prstClr>
              </a:solidFill>
            </a:endParaRPr>
          </a:p>
        </p:txBody>
      </p:sp>
      <p:sp>
        <p:nvSpPr>
          <p:cNvPr id="28" name="Espaço Reservado para Rodapé 27"/>
          <p:cNvSpPr>
            <a:spLocks noGrp="1"/>
          </p:cNvSpPr>
          <p:nvPr>
            <p:ph type="ftr" sz="quarter" idx="3"/>
          </p:nvPr>
        </p:nvSpPr>
        <p:spPr>
          <a:xfrm>
            <a:off x="4165600" y="76201"/>
            <a:ext cx="44704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pt-BR" dirty="0">
              <a:solidFill>
                <a:prstClr val="white">
                  <a:tint val="75000"/>
                </a:prstClr>
              </a:solidFill>
            </a:endParaRPr>
          </a:p>
        </p:txBody>
      </p:sp>
      <p:sp>
        <p:nvSpPr>
          <p:cNvPr id="5" name="Espaço Reservado para Número de Slide 4"/>
          <p:cNvSpPr>
            <a:spLocks noGrp="1"/>
          </p:cNvSpPr>
          <p:nvPr>
            <p:ph type="sldNum" sz="quarter" idx="4"/>
          </p:nvPr>
        </p:nvSpPr>
        <p:spPr>
          <a:xfrm>
            <a:off x="10972800" y="6477001"/>
            <a:ext cx="1016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9CB1638F-B710-4BD1-9850-3060DB16C08B}" type="slidenum">
              <a:rPr lang="pt-BR" smtClean="0">
                <a:solidFill>
                  <a:prstClr val="white">
                    <a:tint val="75000"/>
                  </a:prstClr>
                </a:solidFill>
              </a:rPr>
              <a:pPr>
                <a:defRPr/>
              </a:pPr>
              <a:t>‹nº›</a:t>
            </a:fld>
            <a:endParaRPr lang="pt-BR" dirty="0">
              <a:solidFill>
                <a:prstClr val="white">
                  <a:tint val="75000"/>
                </a:prstClr>
              </a:solidFill>
            </a:endParaRPr>
          </a:p>
        </p:txBody>
      </p:sp>
      <p:sp>
        <p:nvSpPr>
          <p:cNvPr id="10" name="Espaço Reservado para Título 9"/>
          <p:cNvSpPr>
            <a:spLocks noGrp="1"/>
          </p:cNvSpPr>
          <p:nvPr>
            <p:ph type="title"/>
          </p:nvPr>
        </p:nvSpPr>
        <p:spPr>
          <a:xfrm>
            <a:off x="406400" y="457200"/>
            <a:ext cx="11582400" cy="838200"/>
          </a:xfrm>
          <a:prstGeom prst="rect">
            <a:avLst/>
          </a:prstGeom>
        </p:spPr>
        <p:txBody>
          <a:bodyPr vert="horz" anchor="ctr">
            <a:normAutofit/>
          </a:bodyPr>
          <a:lstStyle/>
          <a:p>
            <a:r>
              <a:rPr kumimoji="0" lang="pt-BR" smtClean="0"/>
              <a:t>Clique para editar o estilo do título mestre</a:t>
            </a:r>
            <a:endParaRPr kumimoji="0" lang="en-US"/>
          </a:p>
        </p:txBody>
      </p:sp>
      <p:sp>
        <p:nvSpPr>
          <p:cNvPr id="9" name="Conector reto 8"/>
          <p:cNvSpPr>
            <a:spLocks noChangeShapeType="1"/>
          </p:cNvSpPr>
          <p:nvPr/>
        </p:nvSpPr>
        <p:spPr bwMode="auto">
          <a:xfrm>
            <a:off x="685800" y="1050899"/>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Conector reto 11"/>
          <p:cNvSpPr>
            <a:spLocks noChangeShapeType="1"/>
          </p:cNvSpPr>
          <p:nvPr/>
        </p:nvSpPr>
        <p:spPr bwMode="auto">
          <a:xfrm>
            <a:off x="685800" y="1057987"/>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spd="slow">
    <p:fade/>
  </p:transition>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orma livre 6"/>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orma livre 7"/>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Espaço Reservado para Título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pt-BR" smtClean="0"/>
              <a:t>Clique para editar o estilo do título mestre</a:t>
            </a:r>
            <a:endParaRPr kumimoji="0" lang="en-US"/>
          </a:p>
        </p:txBody>
      </p:sp>
      <p:sp>
        <p:nvSpPr>
          <p:cNvPr id="30" name="Espaço Reservado para Texto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pt-BR" smtClean="0"/>
              <a:t>Clique para editar os estilos do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0" name="Espaço Reservado para Data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fld id="{5F339CC4-A419-45DA-9E18-5D97E67C2F57}" type="datetimeFigureOut">
              <a:rPr lang="pt-BR" smtClean="0">
                <a:solidFill>
                  <a:prstClr val="black">
                    <a:tint val="75000"/>
                  </a:prstClr>
                </a:solidFill>
              </a:rPr>
              <a:pPr>
                <a:defRPr/>
              </a:pPr>
              <a:t>27/05/2020</a:t>
            </a:fld>
            <a:endParaRPr lang="pt-BR" dirty="0">
              <a:solidFill>
                <a:prstClr val="black">
                  <a:tint val="75000"/>
                </a:prstClr>
              </a:solidFill>
            </a:endParaRPr>
          </a:p>
        </p:txBody>
      </p:sp>
      <p:sp>
        <p:nvSpPr>
          <p:cNvPr id="22" name="Espaço Reservado para Rodapé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pt-BR" dirty="0">
              <a:solidFill>
                <a:prstClr val="black">
                  <a:tint val="75000"/>
                </a:prstClr>
              </a:solidFill>
            </a:endParaRPr>
          </a:p>
        </p:txBody>
      </p:sp>
      <p:sp>
        <p:nvSpPr>
          <p:cNvPr id="18" name="Espaço Reservado para Número de Slide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D65558F8-9A70-47EC-A696-F1B267619656}" type="slidenum">
              <a:rPr lang="pt-BR" smtClean="0">
                <a:solidFill>
                  <a:prstClr val="black">
                    <a:tint val="75000"/>
                  </a:prstClr>
                </a:solidFill>
              </a:rPr>
              <a:pPr>
                <a:defRPr/>
              </a:pPr>
              <a:t>‹nº›</a:t>
            </a:fld>
            <a:endParaRPr lang="pt-BR" dirty="0">
              <a:solidFill>
                <a:prstClr val="black">
                  <a:tint val="75000"/>
                </a:prstClr>
              </a:solidFill>
            </a:endParaRPr>
          </a:p>
        </p:txBody>
      </p:sp>
      <p:grpSp>
        <p:nvGrpSpPr>
          <p:cNvPr id="2" name="Grupo 1"/>
          <p:cNvGrpSpPr/>
          <p:nvPr/>
        </p:nvGrpSpPr>
        <p:grpSpPr>
          <a:xfrm>
            <a:off x="-25356" y="202408"/>
            <a:ext cx="12240731" cy="649224"/>
            <a:chOff x="-19045" y="216550"/>
            <a:chExt cx="9180548" cy="649224"/>
          </a:xfrm>
        </p:grpSpPr>
        <p:sp>
          <p:nvSpPr>
            <p:cNvPr id="12" name="Forma livre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orma livre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p:split orient="vert"/>
  </p:transition>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6.gif"/><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8.xml"/><Relationship Id="rId4" Type="http://schemas.openxmlformats.org/officeDocument/2006/relationships/image" Target="../media/image6.gif"/></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9.pn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audio" Target="../media/audio2.wav"/><Relationship Id="rId7"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hyperlink" Target="http://vendraminiletras.blogspot.com/" TargetMode="External"/><Relationship Id="rId5" Type="http://schemas.openxmlformats.org/officeDocument/2006/relationships/image" Target="../media/image11.jpeg"/><Relationship Id="rId4" Type="http://schemas.openxmlformats.org/officeDocument/2006/relationships/image" Target="../media/image6.gif"/></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8239140" y="428604"/>
            <a:ext cx="3335865" cy="3335865"/>
          </a:xfrm>
          <a:prstGeom prst="round2DiagRect">
            <a:avLst>
              <a:gd name="adj1" fmla="val 16667"/>
              <a:gd name="adj2" fmla="val 45546"/>
            </a:avLst>
          </a:prstGeom>
          <a:ln w="88900" cap="sq">
            <a:solidFill>
              <a:srgbClr val="FFFFFF"/>
            </a:solidFill>
            <a:miter lim="800000"/>
          </a:ln>
          <a:effectLst>
            <a:outerShdw blurRad="254000" algn="tl" rotWithShape="0">
              <a:srgbClr val="000000">
                <a:alpha val="43000"/>
              </a:srgbClr>
            </a:outerShdw>
          </a:effectLst>
        </p:spPr>
      </p:pic>
      <p:sp>
        <p:nvSpPr>
          <p:cNvPr id="4" name="CaixaDeTexto 3"/>
          <p:cNvSpPr txBox="1"/>
          <p:nvPr/>
        </p:nvSpPr>
        <p:spPr>
          <a:xfrm>
            <a:off x="9739338" y="5715016"/>
            <a:ext cx="2160240" cy="923330"/>
          </a:xfrm>
          <a:prstGeom prst="rect">
            <a:avLst/>
          </a:prstGeom>
          <a:noFill/>
        </p:spPr>
        <p:txBody>
          <a:bodyPr wrap="square" rtlCol="0">
            <a:spAutoFit/>
          </a:bodyPr>
          <a:lstStyle/>
          <a:p>
            <a:pPr algn="ctr"/>
            <a:r>
              <a:rPr lang="pt-BR" b="1" dirty="0" smtClean="0">
                <a:solidFill>
                  <a:schemeClr val="accent1">
                    <a:lumMod val="60000"/>
                    <a:lumOff val="40000"/>
                  </a:schemeClr>
                </a:solidFill>
              </a:rPr>
              <a:t>AVANÇO AUTOMÁTICO </a:t>
            </a:r>
            <a:endParaRPr lang="pt-BR" b="1" dirty="0">
              <a:solidFill>
                <a:schemeClr val="accent1">
                  <a:lumMod val="60000"/>
                  <a:lumOff val="40000"/>
                </a:schemeClr>
              </a:solidFill>
            </a:endParaRPr>
          </a:p>
          <a:p>
            <a:pPr algn="ctr"/>
            <a:endParaRPr lang="pt-BR" b="1" dirty="0">
              <a:solidFill>
                <a:schemeClr val="accent1">
                  <a:lumMod val="60000"/>
                  <a:lumOff val="40000"/>
                </a:schemeClr>
              </a:solidFill>
            </a:endParaRPr>
          </a:p>
        </p:txBody>
      </p:sp>
      <p:grpSp>
        <p:nvGrpSpPr>
          <p:cNvPr id="7" name="Grupo 18"/>
          <p:cNvGrpSpPr>
            <a:grpSpLocks/>
          </p:cNvGrpSpPr>
          <p:nvPr/>
        </p:nvGrpSpPr>
        <p:grpSpPr bwMode="auto">
          <a:xfrm>
            <a:off x="0" y="0"/>
            <a:ext cx="12192000" cy="6858000"/>
            <a:chOff x="0" y="0"/>
            <a:chExt cx="9144000" cy="6991350"/>
          </a:xfrm>
        </p:grpSpPr>
        <p:grpSp>
          <p:nvGrpSpPr>
            <p:cNvPr id="8" name="Grupo 19"/>
            <p:cNvGrpSpPr>
              <a:grpSpLocks/>
            </p:cNvGrpSpPr>
            <p:nvPr/>
          </p:nvGrpSpPr>
          <p:grpSpPr bwMode="auto">
            <a:xfrm>
              <a:off x="0" y="0"/>
              <a:ext cx="133350" cy="6858000"/>
              <a:chOff x="0" y="0"/>
              <a:chExt cx="133350" cy="6858000"/>
            </a:xfrm>
          </p:grpSpPr>
          <p:pic>
            <p:nvPicPr>
              <p:cNvPr id="20" name="Picture 9" descr="Acessorio GIF (130)"/>
              <p:cNvPicPr>
                <a:picLocks noChangeAspect="1" noChangeArrowheads="1" noCrop="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1" name="Picture 9" descr="Acessorio GIF (130)"/>
              <p:cNvPicPr>
                <a:picLocks noChangeAspect="1" noChangeArrowheads="1" noCrop="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nvGrpSpPr>
            <p:cNvPr id="10" name="Grupo 20"/>
            <p:cNvGrpSpPr>
              <a:grpSpLocks/>
            </p:cNvGrpSpPr>
            <p:nvPr/>
          </p:nvGrpSpPr>
          <p:grpSpPr bwMode="auto">
            <a:xfrm>
              <a:off x="9010650" y="0"/>
              <a:ext cx="133350" cy="6858000"/>
              <a:chOff x="0" y="0"/>
              <a:chExt cx="133350" cy="6858000"/>
            </a:xfrm>
          </p:grpSpPr>
          <p:pic>
            <p:nvPicPr>
              <p:cNvPr id="18" name="Picture 9" descr="Acessorio GIF (130)"/>
              <p:cNvPicPr>
                <a:picLocks noChangeAspect="1" noChangeArrowheads="1" noCrop="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9" name="Picture 9" descr="Acessorio GIF (130)"/>
              <p:cNvPicPr>
                <a:picLocks noChangeAspect="1" noChangeArrowheads="1" noCrop="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nvGrpSpPr>
            <p:cNvPr id="12" name="Grupo 16"/>
            <p:cNvGrpSpPr>
              <a:grpSpLocks/>
            </p:cNvGrpSpPr>
            <p:nvPr/>
          </p:nvGrpSpPr>
          <p:grpSpPr bwMode="auto">
            <a:xfrm>
              <a:off x="0" y="6858000"/>
              <a:ext cx="9144000" cy="133350"/>
              <a:chOff x="0" y="6308725"/>
              <a:chExt cx="9144000" cy="133350"/>
            </a:xfrm>
          </p:grpSpPr>
          <p:pic>
            <p:nvPicPr>
              <p:cNvPr id="16" name="Picture 24" descr="Acessorio GIF (130)"/>
              <p:cNvPicPr>
                <a:picLocks noChangeAspect="1" noChangeArrowheads="1" noCrop="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7" name="Picture 25" descr="Acessorio GIF (130)"/>
              <p:cNvPicPr>
                <a:picLocks noChangeAspect="1" noChangeArrowheads="1" noCrop="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nvGrpSpPr>
            <p:cNvPr id="13" name="Grupo 24"/>
            <p:cNvGrpSpPr>
              <a:grpSpLocks/>
            </p:cNvGrpSpPr>
            <p:nvPr/>
          </p:nvGrpSpPr>
          <p:grpSpPr bwMode="auto">
            <a:xfrm>
              <a:off x="0" y="0"/>
              <a:ext cx="9144000" cy="133350"/>
              <a:chOff x="0" y="6308725"/>
              <a:chExt cx="9144000" cy="133350"/>
            </a:xfrm>
          </p:grpSpPr>
          <p:pic>
            <p:nvPicPr>
              <p:cNvPr id="14" name="Picture 24" descr="Acessorio GIF (130)"/>
              <p:cNvPicPr>
                <a:picLocks noChangeAspect="1" noChangeArrowheads="1" noCrop="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5" name="Picture 25" descr="Acessorio GIF (130)"/>
              <p:cNvPicPr>
                <a:picLocks noChangeAspect="1" noChangeArrowheads="1" noCrop="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sp>
        <p:nvSpPr>
          <p:cNvPr id="22" name="Retângulo 21"/>
          <p:cNvSpPr/>
          <p:nvPr/>
        </p:nvSpPr>
        <p:spPr>
          <a:xfrm>
            <a:off x="309522" y="4714884"/>
            <a:ext cx="9001188" cy="1569660"/>
          </a:xfrm>
          <a:prstGeom prst="rect">
            <a:avLst/>
          </a:prstGeom>
        </p:spPr>
        <p:txBody>
          <a:bodyPr wrap="square">
            <a:spAutoFit/>
          </a:bodyPr>
          <a:lstStyle/>
          <a:p>
            <a:pPr algn="ctr"/>
            <a:r>
              <a:rPr lang="pt-BR" sz="2400" b="1" dirty="0" smtClean="0">
                <a:solidFill>
                  <a:srgbClr val="66FFCC"/>
                </a:solidFill>
                <a:effectLst>
                  <a:outerShdw blurRad="38100" dist="38100" dir="2700000" algn="tl">
                    <a:srgbClr val="000000">
                      <a:alpha val="43137"/>
                    </a:srgbClr>
                  </a:outerShdw>
                </a:effectLst>
              </a:rPr>
              <a:t>Trata-se do filme e  trilha sonora  produzido em 1957. </a:t>
            </a:r>
          </a:p>
          <a:p>
            <a:pPr algn="ctr"/>
            <a:r>
              <a:rPr lang="pt-BR" sz="2400" b="1" dirty="0" smtClean="0">
                <a:solidFill>
                  <a:srgbClr val="66FFCC"/>
                </a:solidFill>
                <a:effectLst>
                  <a:outerShdw blurRad="38100" dist="38100" dir="2700000" algn="tl">
                    <a:srgbClr val="000000">
                      <a:alpha val="43137"/>
                    </a:srgbClr>
                  </a:outerShdw>
                </a:effectLst>
              </a:rPr>
              <a:t>Retrata a intensa história de amor nesse famoso longa-metragem,  estrelados por </a:t>
            </a:r>
            <a:r>
              <a:rPr lang="pt-BR" sz="2400" b="1" dirty="0" err="1" smtClean="0">
                <a:solidFill>
                  <a:srgbClr val="66FFCC"/>
                </a:solidFill>
                <a:effectLst>
                  <a:outerShdw blurRad="38100" dist="38100" dir="2700000" algn="tl">
                    <a:srgbClr val="000000">
                      <a:alpha val="43137"/>
                    </a:srgbClr>
                  </a:outerShdw>
                </a:effectLst>
              </a:rPr>
              <a:t>Cary</a:t>
            </a:r>
            <a:r>
              <a:rPr lang="pt-BR" sz="2400" b="1" dirty="0" smtClean="0">
                <a:solidFill>
                  <a:srgbClr val="66FFCC"/>
                </a:solidFill>
                <a:effectLst>
                  <a:outerShdw blurRad="38100" dist="38100" dir="2700000" algn="tl">
                    <a:srgbClr val="000000">
                      <a:alpha val="43137"/>
                    </a:srgbClr>
                  </a:outerShdw>
                </a:effectLst>
              </a:rPr>
              <a:t> Grant e Deborah </a:t>
            </a:r>
            <a:r>
              <a:rPr lang="pt-BR" sz="2400" b="1" dirty="0" err="1" smtClean="0">
                <a:solidFill>
                  <a:srgbClr val="66FFCC"/>
                </a:solidFill>
                <a:effectLst>
                  <a:outerShdw blurRad="38100" dist="38100" dir="2700000" algn="tl">
                    <a:srgbClr val="000000">
                      <a:alpha val="43137"/>
                    </a:srgbClr>
                  </a:outerShdw>
                </a:effectLst>
              </a:rPr>
              <a:t>Kerr</a:t>
            </a:r>
            <a:r>
              <a:rPr lang="pt-BR" sz="2400" b="1" dirty="0" smtClean="0">
                <a:solidFill>
                  <a:srgbClr val="66FFCC"/>
                </a:solidFill>
                <a:effectLst>
                  <a:outerShdw blurRad="38100" dist="38100" dir="2700000" algn="tl">
                    <a:srgbClr val="000000">
                      <a:alpha val="43137"/>
                    </a:srgbClr>
                  </a:outerShdw>
                </a:effectLst>
              </a:rPr>
              <a:t>, que fazem o par romântico nessa história. </a:t>
            </a:r>
            <a:endParaRPr lang="pt-BR" sz="2400" b="1" dirty="0">
              <a:solidFill>
                <a:srgbClr val="66FFCC"/>
              </a:solidFill>
              <a:effectLst>
                <a:outerShdw blurRad="38100" dist="38100" dir="2700000" algn="tl">
                  <a:srgbClr val="000000">
                    <a:alpha val="43137"/>
                  </a:srgbClr>
                </a:outerShdw>
              </a:effectLst>
            </a:endParaRPr>
          </a:p>
        </p:txBody>
      </p:sp>
      <p:sp>
        <p:nvSpPr>
          <p:cNvPr id="24" name="Retângulo 23"/>
          <p:cNvSpPr/>
          <p:nvPr/>
        </p:nvSpPr>
        <p:spPr>
          <a:xfrm>
            <a:off x="523837" y="428604"/>
            <a:ext cx="4500593" cy="1754326"/>
          </a:xfrm>
          <a:prstGeom prst="rect">
            <a:avLst/>
          </a:prstGeom>
          <a:noFill/>
          <a:ln>
            <a:noFill/>
          </a:ln>
        </p:spPr>
        <p:txBody>
          <a:bodyPr wrap="none" lIns="91440" tIns="45720" rIns="91440" bIns="45720">
            <a:prstTxWarp prst="textChevron">
              <a:avLst/>
            </a:prstTxWarp>
            <a:spAutoFit/>
            <a:scene3d>
              <a:camera prst="perspectiveContrastingLeftFacing"/>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pt-BR" sz="54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R CHRISTY" pitchFamily="2" charset="0"/>
              </a:rPr>
              <a:t>TARDE  DEMAIS</a:t>
            </a:r>
          </a:p>
          <a:p>
            <a:pPr algn="ctr"/>
            <a:r>
              <a:rPr lang="pt-BR" sz="54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R CHRISTY" pitchFamily="2" charset="0"/>
              </a:rPr>
              <a:t>  PARA ESQUECER</a:t>
            </a:r>
            <a:endParaRPr lang="pt-BR" sz="5400" b="1" cap="all" spc="0"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Tree>
    <p:extLst>
      <p:ext uri="{BB962C8B-B14F-4D97-AF65-F5344CB8AC3E}">
        <p14:creationId xmlns="" xmlns:p14="http://schemas.microsoft.com/office/powerpoint/2010/main" val="90196719"/>
      </p:ext>
    </p:extLst>
  </p:cSld>
  <p:clrMapOvr>
    <a:masterClrMapping/>
  </p:clrMapOvr>
  <p:transition spd="slow" advClick="0" advTm="33000">
    <p:checker dir="vert"/>
    <p:sndAc>
      <p:stSnd loop="1">
        <p:snd r:embed="rId2" name="Tarde Demais para Esquecer - An Affair to Remember.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after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0" fill="hold"/>
                                        <p:tgtEl>
                                          <p:spTgt spid="24">
                                            <p:txEl>
                                              <p:pRg st="0" end="0"/>
                                            </p:txEl>
                                          </p:spTgt>
                                        </p:tgtEl>
                                        <p:attrNameLst>
                                          <p:attrName>ppt_w</p:attrName>
                                        </p:attrNameLst>
                                      </p:cBhvr>
                                      <p:tavLst>
                                        <p:tav tm="0">
                                          <p:val>
                                            <p:strVal val="2/3*#ppt_w"/>
                                          </p:val>
                                        </p:tav>
                                        <p:tav tm="100000">
                                          <p:val>
                                            <p:strVal val="#ppt_w"/>
                                          </p:val>
                                        </p:tav>
                                      </p:tavLst>
                                    </p:anim>
                                    <p:anim calcmode="lin" valueType="num">
                                      <p:cBhvr>
                                        <p:cTn id="8" dur="5000" fill="hold"/>
                                        <p:tgtEl>
                                          <p:spTgt spid="24">
                                            <p:txEl>
                                              <p:pRg st="0" end="0"/>
                                            </p:txEl>
                                          </p:spTgt>
                                        </p:tgtEl>
                                        <p:attrNameLst>
                                          <p:attrName>ppt_h</p:attrName>
                                        </p:attrNameLst>
                                      </p:cBhvr>
                                      <p:tavLst>
                                        <p:tav tm="0">
                                          <p:val>
                                            <p:strVal val="2/3*#ppt_h"/>
                                          </p:val>
                                        </p:tav>
                                        <p:tav tm="100000">
                                          <p:val>
                                            <p:strVal val="#ppt_h"/>
                                          </p:val>
                                        </p:tav>
                                      </p:tavLst>
                                    </p:anim>
                                  </p:childTnLst>
                                </p:cTn>
                              </p:par>
                            </p:childTnLst>
                          </p:cTn>
                        </p:par>
                        <p:par>
                          <p:cTn id="9" fill="hold">
                            <p:stCondLst>
                              <p:cond delay="5000"/>
                            </p:stCondLst>
                            <p:childTnLst>
                              <p:par>
                                <p:cTn id="10" presetID="23" presetClass="entr" presetSubtype="272" fill="hold" nodeType="afterEffect">
                                  <p:stCondLst>
                                    <p:cond delay="0"/>
                                  </p:stCondLst>
                                  <p:childTnLst>
                                    <p:set>
                                      <p:cBhvr>
                                        <p:cTn id="11" dur="1" fill="hold">
                                          <p:stCondLst>
                                            <p:cond delay="0"/>
                                          </p:stCondLst>
                                        </p:cTn>
                                        <p:tgtEl>
                                          <p:spTgt spid="24">
                                            <p:txEl>
                                              <p:pRg st="1" end="1"/>
                                            </p:txEl>
                                          </p:spTgt>
                                        </p:tgtEl>
                                        <p:attrNameLst>
                                          <p:attrName>style.visibility</p:attrName>
                                        </p:attrNameLst>
                                      </p:cBhvr>
                                      <p:to>
                                        <p:strVal val="visible"/>
                                      </p:to>
                                    </p:set>
                                    <p:anim calcmode="lin" valueType="num">
                                      <p:cBhvr>
                                        <p:cTn id="12" dur="5000" fill="hold"/>
                                        <p:tgtEl>
                                          <p:spTgt spid="24">
                                            <p:txEl>
                                              <p:pRg st="1" end="1"/>
                                            </p:txEl>
                                          </p:spTgt>
                                        </p:tgtEl>
                                        <p:attrNameLst>
                                          <p:attrName>ppt_w</p:attrName>
                                        </p:attrNameLst>
                                      </p:cBhvr>
                                      <p:tavLst>
                                        <p:tav tm="0">
                                          <p:val>
                                            <p:strVal val="2/3*#ppt_w"/>
                                          </p:val>
                                        </p:tav>
                                        <p:tav tm="100000">
                                          <p:val>
                                            <p:strVal val="#ppt_w"/>
                                          </p:val>
                                        </p:tav>
                                      </p:tavLst>
                                    </p:anim>
                                    <p:anim calcmode="lin" valueType="num">
                                      <p:cBhvr>
                                        <p:cTn id="13" dur="5000" fill="hold"/>
                                        <p:tgtEl>
                                          <p:spTgt spid="24">
                                            <p:txEl>
                                              <p:pRg st="1" end="1"/>
                                            </p:txEl>
                                          </p:spTgt>
                                        </p:tgtEl>
                                        <p:attrNameLst>
                                          <p:attrName>ppt_h</p:attrName>
                                        </p:attrNameLst>
                                      </p:cBhvr>
                                      <p:tavLst>
                                        <p:tav tm="0">
                                          <p:val>
                                            <p:strVal val="2/3*#ppt_h"/>
                                          </p:val>
                                        </p:tav>
                                        <p:tav tm="100000">
                                          <p:val>
                                            <p:strVal val="#ppt_h"/>
                                          </p:val>
                                        </p:tav>
                                      </p:tavLst>
                                    </p:anim>
                                  </p:childTnLst>
                                </p:cTn>
                              </p:par>
                              <p:par>
                                <p:cTn id="14" presetID="2" presetClass="entr" presetSubtype="12"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0" fill="hold"/>
                                        <p:tgtEl>
                                          <p:spTgt spid="2"/>
                                        </p:tgtEl>
                                        <p:attrNameLst>
                                          <p:attrName>ppt_x</p:attrName>
                                        </p:attrNameLst>
                                      </p:cBhvr>
                                      <p:tavLst>
                                        <p:tav tm="0">
                                          <p:val>
                                            <p:strVal val="0-#ppt_w/2"/>
                                          </p:val>
                                        </p:tav>
                                        <p:tav tm="100000">
                                          <p:val>
                                            <p:strVal val="#ppt_x"/>
                                          </p:val>
                                        </p:tav>
                                      </p:tavLst>
                                    </p:anim>
                                    <p:anim calcmode="lin" valueType="num">
                                      <p:cBhvr additive="base">
                                        <p:cTn id="17" dur="5000" fill="hold"/>
                                        <p:tgtEl>
                                          <p:spTgt spid="2"/>
                                        </p:tgtEl>
                                        <p:attrNameLst>
                                          <p:attrName>ppt_y</p:attrName>
                                        </p:attrNameLst>
                                      </p:cBhvr>
                                      <p:tavLst>
                                        <p:tav tm="0">
                                          <p:val>
                                            <p:strVal val="1+#ppt_h/2"/>
                                          </p:val>
                                        </p:tav>
                                        <p:tav tm="100000">
                                          <p:val>
                                            <p:strVal val="#ppt_y"/>
                                          </p:val>
                                        </p:tav>
                                      </p:tavLst>
                                    </p:anim>
                                  </p:childTnLst>
                                </p:cTn>
                              </p:par>
                            </p:childTnLst>
                          </p:cTn>
                        </p:par>
                        <p:par>
                          <p:cTn id="18" fill="hold">
                            <p:stCondLst>
                              <p:cond delay="10000"/>
                            </p:stCondLst>
                            <p:childTnLst>
                              <p:par>
                                <p:cTn id="19" presetID="23" presetClass="entr" presetSubtype="16" fill="hold" nodeType="afterEffect">
                                  <p:stCondLst>
                                    <p:cond delay="0"/>
                                  </p:stCondLst>
                                  <p:childTnLst>
                                    <p:set>
                                      <p:cBhvr>
                                        <p:cTn id="20" dur="1" fill="hold">
                                          <p:stCondLst>
                                            <p:cond delay="0"/>
                                          </p:stCondLst>
                                        </p:cTn>
                                        <p:tgtEl>
                                          <p:spTgt spid="22">
                                            <p:txEl>
                                              <p:pRg st="0" end="0"/>
                                            </p:txEl>
                                          </p:spTgt>
                                        </p:tgtEl>
                                        <p:attrNameLst>
                                          <p:attrName>style.visibility</p:attrName>
                                        </p:attrNameLst>
                                      </p:cBhvr>
                                      <p:to>
                                        <p:strVal val="visible"/>
                                      </p:to>
                                    </p:set>
                                    <p:anim calcmode="lin" valueType="num">
                                      <p:cBhvr>
                                        <p:cTn id="21" dur="5000" fill="hold"/>
                                        <p:tgtEl>
                                          <p:spTgt spid="22">
                                            <p:txEl>
                                              <p:pRg st="0" end="0"/>
                                            </p:txEl>
                                          </p:spTgt>
                                        </p:tgtEl>
                                        <p:attrNameLst>
                                          <p:attrName>ppt_w</p:attrName>
                                        </p:attrNameLst>
                                      </p:cBhvr>
                                      <p:tavLst>
                                        <p:tav tm="0">
                                          <p:val>
                                            <p:fltVal val="0"/>
                                          </p:val>
                                        </p:tav>
                                        <p:tav tm="100000">
                                          <p:val>
                                            <p:strVal val="#ppt_w"/>
                                          </p:val>
                                        </p:tav>
                                      </p:tavLst>
                                    </p:anim>
                                    <p:anim calcmode="lin" valueType="num">
                                      <p:cBhvr>
                                        <p:cTn id="22" dur="5000" fill="hold"/>
                                        <p:tgtEl>
                                          <p:spTgt spid="22">
                                            <p:txEl>
                                              <p:pRg st="0" end="0"/>
                                            </p:txEl>
                                          </p:spTgt>
                                        </p:tgtEl>
                                        <p:attrNameLst>
                                          <p:attrName>ppt_h</p:attrName>
                                        </p:attrNameLst>
                                      </p:cBhvr>
                                      <p:tavLst>
                                        <p:tav tm="0">
                                          <p:val>
                                            <p:fltVal val="0"/>
                                          </p:val>
                                        </p:tav>
                                        <p:tav tm="100000">
                                          <p:val>
                                            <p:strVal val="#ppt_h"/>
                                          </p:val>
                                        </p:tav>
                                      </p:tavLst>
                                    </p:anim>
                                  </p:childTnLst>
                                </p:cTn>
                              </p:par>
                            </p:childTnLst>
                          </p:cTn>
                        </p:par>
                        <p:par>
                          <p:cTn id="23" fill="hold">
                            <p:stCondLst>
                              <p:cond delay="15000"/>
                            </p:stCondLst>
                            <p:childTnLst>
                              <p:par>
                                <p:cTn id="24" presetID="23" presetClass="entr" presetSubtype="16" fill="hold" nodeType="afterEffect">
                                  <p:stCondLst>
                                    <p:cond delay="0"/>
                                  </p:stCondLst>
                                  <p:childTnLst>
                                    <p:set>
                                      <p:cBhvr>
                                        <p:cTn id="25" dur="1" fill="hold">
                                          <p:stCondLst>
                                            <p:cond delay="0"/>
                                          </p:stCondLst>
                                        </p:cTn>
                                        <p:tgtEl>
                                          <p:spTgt spid="22">
                                            <p:txEl>
                                              <p:pRg st="1" end="1"/>
                                            </p:txEl>
                                          </p:spTgt>
                                        </p:tgtEl>
                                        <p:attrNameLst>
                                          <p:attrName>style.visibility</p:attrName>
                                        </p:attrNameLst>
                                      </p:cBhvr>
                                      <p:to>
                                        <p:strVal val="visible"/>
                                      </p:to>
                                    </p:set>
                                    <p:anim calcmode="lin" valueType="num">
                                      <p:cBhvr>
                                        <p:cTn id="26" dur="5000" fill="hold"/>
                                        <p:tgtEl>
                                          <p:spTgt spid="22">
                                            <p:txEl>
                                              <p:pRg st="1" end="1"/>
                                            </p:txEl>
                                          </p:spTgt>
                                        </p:tgtEl>
                                        <p:attrNameLst>
                                          <p:attrName>ppt_w</p:attrName>
                                        </p:attrNameLst>
                                      </p:cBhvr>
                                      <p:tavLst>
                                        <p:tav tm="0">
                                          <p:val>
                                            <p:fltVal val="0"/>
                                          </p:val>
                                        </p:tav>
                                        <p:tav tm="100000">
                                          <p:val>
                                            <p:strVal val="#ppt_w"/>
                                          </p:val>
                                        </p:tav>
                                      </p:tavLst>
                                    </p:anim>
                                    <p:anim calcmode="lin" valueType="num">
                                      <p:cBhvr>
                                        <p:cTn id="27" dur="5000" fill="hold"/>
                                        <p:tgtEl>
                                          <p:spTgt spid="22">
                                            <p:txEl>
                                              <p:pRg st="1" end="1"/>
                                            </p:txEl>
                                          </p:spTgt>
                                        </p:tgtEl>
                                        <p:attrNameLst>
                                          <p:attrName>ppt_h</p:attrName>
                                        </p:attrNameLst>
                                      </p:cBhvr>
                                      <p:tavLst>
                                        <p:tav tm="0">
                                          <p:val>
                                            <p:fltVal val="0"/>
                                          </p:val>
                                        </p:tav>
                                        <p:tav tm="100000">
                                          <p:val>
                                            <p:strVal val="#ppt_h"/>
                                          </p:val>
                                        </p:tav>
                                      </p:tavLst>
                                    </p:anim>
                                  </p:childTnLst>
                                </p:cTn>
                              </p:par>
                            </p:childTnLst>
                          </p:cTn>
                        </p:par>
                        <p:par>
                          <p:cTn id="28" fill="hold">
                            <p:stCondLst>
                              <p:cond delay="20000"/>
                            </p:stCondLst>
                            <p:childTnLst>
                              <p:par>
                                <p:cTn id="29" presetID="7" presetClass="entr" presetSubtype="4" fill="hold" nodeType="afterEffect">
                                  <p:stCondLst>
                                    <p:cond delay="0"/>
                                  </p:stCondLst>
                                  <p:childTnLst>
                                    <p:set>
                                      <p:cBhvr>
                                        <p:cTn id="30" dur="1" fill="hold">
                                          <p:stCondLst>
                                            <p:cond delay="0"/>
                                          </p:stCondLst>
                                        </p:cTn>
                                        <p:tgtEl>
                                          <p:spTgt spid="4">
                                            <p:txEl>
                                              <p:pRg st="0" end="0"/>
                                            </p:txEl>
                                          </p:spTgt>
                                        </p:tgtEl>
                                        <p:attrNameLst>
                                          <p:attrName>style.visibility</p:attrName>
                                        </p:attrNameLst>
                                      </p:cBhvr>
                                      <p:to>
                                        <p:strVal val="visible"/>
                                      </p:to>
                                    </p:set>
                                    <p:anim calcmode="lin" valueType="num">
                                      <p:cBhvr additive="base">
                                        <p:cTn id="31" dur="50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32" dur="50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5000" b="-15000"/>
          </a:stretch>
        </a:blipFill>
        <a:effectLst/>
      </p:bgPr>
    </p:bg>
    <p:spTree>
      <p:nvGrpSpPr>
        <p:cNvPr id="1" name=""/>
        <p:cNvGrpSpPr/>
        <p:nvPr/>
      </p:nvGrpSpPr>
      <p:grpSpPr>
        <a:xfrm>
          <a:off x="0" y="0"/>
          <a:ext cx="0" cy="0"/>
          <a:chOff x="0" y="0"/>
          <a:chExt cx="0" cy="0"/>
        </a:xfrm>
      </p:grpSpPr>
      <p:sp>
        <p:nvSpPr>
          <p:cNvPr id="3" name="Retângulo 2"/>
          <p:cNvSpPr/>
          <p:nvPr/>
        </p:nvSpPr>
        <p:spPr>
          <a:xfrm>
            <a:off x="4238612" y="428604"/>
            <a:ext cx="7582024" cy="4154984"/>
          </a:xfrm>
          <a:prstGeom prst="rect">
            <a:avLst/>
          </a:prstGeom>
        </p:spPr>
        <p:txBody>
          <a:bodyPr wrap="square">
            <a:spAutoFit/>
          </a:bodyPr>
          <a:lstStyle/>
          <a:p>
            <a:pPr algn="ctr"/>
            <a:endParaRPr lang="pt-BR" sz="2400" dirty="0">
              <a:solidFill>
                <a:srgbClr val="66FFCC"/>
              </a:solidFill>
            </a:endParaRPr>
          </a:p>
          <a:p>
            <a:pPr algn="ctr"/>
            <a:r>
              <a:rPr lang="pt-BR" sz="2400" b="1" dirty="0" smtClean="0">
                <a:solidFill>
                  <a:srgbClr val="66FFCC"/>
                </a:solidFill>
                <a:effectLst>
                  <a:outerShdw blurRad="38100" dist="38100" dir="2700000" algn="tl">
                    <a:srgbClr val="000000">
                      <a:alpha val="43137"/>
                    </a:srgbClr>
                  </a:outerShdw>
                </a:effectLst>
              </a:rPr>
              <a:t>Ambos </a:t>
            </a:r>
            <a:r>
              <a:rPr lang="pt-BR" sz="2400" b="1" dirty="0">
                <a:solidFill>
                  <a:srgbClr val="66FFCC"/>
                </a:solidFill>
                <a:effectLst>
                  <a:outerShdw blurRad="38100" dist="38100" dir="2700000" algn="tl">
                    <a:srgbClr val="000000">
                      <a:alpha val="43137"/>
                    </a:srgbClr>
                  </a:outerShdw>
                </a:effectLst>
              </a:rPr>
              <a:t>se conhecem em um transatlântico e apaixonam-se loucamente. Embora  estejam comprometidos com outra pessoa, eles concordam em resolver os problemas com os seus parceiros e para logo se encontrarem seis meses depois no mais alto edifício da época de Nova York, o Empire State Building, caso continuassem sentindo o mesmo amor um pelo outro. </a:t>
            </a:r>
          </a:p>
          <a:p>
            <a:pPr algn="ctr"/>
            <a:endParaRPr lang="pt-BR" sz="2400" dirty="0" smtClean="0">
              <a:solidFill>
                <a:schemeClr val="bg2"/>
              </a:solidFill>
              <a:effectLst>
                <a:outerShdw blurRad="38100" dist="38100" dir="2700000" algn="tl">
                  <a:srgbClr val="000000">
                    <a:alpha val="43137"/>
                  </a:srgbClr>
                </a:outerShdw>
              </a:effectLst>
            </a:endParaRPr>
          </a:p>
          <a:p>
            <a:pPr algn="ctr"/>
            <a:endParaRPr lang="pt-BR" sz="2400" dirty="0" smtClean="0">
              <a:solidFill>
                <a:schemeClr val="bg2"/>
              </a:solidFill>
              <a:effectLst>
                <a:outerShdw blurRad="38100" dist="38100" dir="2700000" algn="tl">
                  <a:srgbClr val="000000">
                    <a:alpha val="43137"/>
                  </a:srgbClr>
                </a:outerShdw>
              </a:effectLst>
            </a:endParaRPr>
          </a:p>
        </p:txBody>
      </p:sp>
      <p:pic>
        <p:nvPicPr>
          <p:cNvPr id="1026" name="Picture 2" descr="C:\Users\User\AppData\Local\Microsoft\Windows\INetCache\IE\1G13KM7E\REX_1[1].jpg"/>
          <p:cNvPicPr>
            <a:picLocks noChangeAspect="1" noChangeArrowheads="1"/>
          </p:cNvPicPr>
          <p:nvPr/>
        </p:nvPicPr>
        <p:blipFill>
          <a:blip r:embed="rId3" cstate="print"/>
          <a:srcRect/>
          <a:stretch>
            <a:fillRect/>
          </a:stretch>
        </p:blipFill>
        <p:spPr bwMode="auto">
          <a:xfrm rot="21074663">
            <a:off x="326125" y="702700"/>
            <a:ext cx="4101948" cy="3514042"/>
          </a:xfrm>
          <a:prstGeom prst="ellipse">
            <a:avLst/>
          </a:prstGeom>
          <a:ln>
            <a:noFill/>
          </a:ln>
          <a:effectLst>
            <a:softEdge rad="112500"/>
          </a:effectLst>
        </p:spPr>
      </p:pic>
      <p:sp>
        <p:nvSpPr>
          <p:cNvPr id="18" name="Retângulo 17"/>
          <p:cNvSpPr/>
          <p:nvPr/>
        </p:nvSpPr>
        <p:spPr>
          <a:xfrm>
            <a:off x="166646" y="4572008"/>
            <a:ext cx="11787270" cy="2123658"/>
          </a:xfrm>
          <a:prstGeom prst="rect">
            <a:avLst/>
          </a:prstGeom>
        </p:spPr>
        <p:txBody>
          <a:bodyPr wrap="square">
            <a:spAutoFit/>
          </a:bodyPr>
          <a:lstStyle/>
          <a:p>
            <a:pPr algn="ctr"/>
            <a:r>
              <a:rPr lang="pt-BR" sz="2400" b="1" dirty="0" smtClean="0">
                <a:solidFill>
                  <a:schemeClr val="bg2"/>
                </a:solidFill>
              </a:rPr>
              <a:t>Mas um cruel acidente impede o encontro e o futuro do casal toma um rumo emocionante e incerto, onde a </a:t>
            </a:r>
            <a:r>
              <a:rPr lang="pt-BR" sz="3600" b="1" dirty="0" smtClean="0">
                <a:solidFill>
                  <a:srgbClr val="00B050"/>
                </a:solidFill>
              </a:rPr>
              <a:t>esperança</a:t>
            </a:r>
            <a:r>
              <a:rPr lang="pt-BR" sz="2400" b="1" dirty="0" smtClean="0">
                <a:solidFill>
                  <a:schemeClr val="bg2"/>
                </a:solidFill>
              </a:rPr>
              <a:t> assistiu de camarote os rumos da vida de cada um, retratando assim, uma história de amor para  sempre ser lembrada pelos amantes do cinema, quando ainda existia essas grandes produções que ficaram no passado como o amor dos protagonistas do filme. </a:t>
            </a:r>
            <a:endParaRPr lang="pt-BR" sz="2400" b="1" dirty="0">
              <a:solidFill>
                <a:schemeClr val="bg2"/>
              </a:solidFill>
            </a:endParaRPr>
          </a:p>
        </p:txBody>
      </p:sp>
      <p:grpSp>
        <p:nvGrpSpPr>
          <p:cNvPr id="19" name="Grupo 18"/>
          <p:cNvGrpSpPr>
            <a:grpSpLocks/>
          </p:cNvGrpSpPr>
          <p:nvPr/>
        </p:nvGrpSpPr>
        <p:grpSpPr bwMode="auto">
          <a:xfrm>
            <a:off x="0" y="0"/>
            <a:ext cx="12192000" cy="6858000"/>
            <a:chOff x="0" y="0"/>
            <a:chExt cx="9144000" cy="6991350"/>
          </a:xfrm>
        </p:grpSpPr>
        <p:grpSp>
          <p:nvGrpSpPr>
            <p:cNvPr id="20" name="Grupo 19"/>
            <p:cNvGrpSpPr>
              <a:grpSpLocks/>
            </p:cNvGrpSpPr>
            <p:nvPr/>
          </p:nvGrpSpPr>
          <p:grpSpPr bwMode="auto">
            <a:xfrm>
              <a:off x="0" y="0"/>
              <a:ext cx="133350" cy="6858000"/>
              <a:chOff x="0" y="0"/>
              <a:chExt cx="133350" cy="6858000"/>
            </a:xfrm>
          </p:grpSpPr>
          <p:pic>
            <p:nvPicPr>
              <p:cNvPr id="30" name="Picture 9" descr="Acessorio GIF (130)"/>
              <p:cNvPicPr>
                <a:picLocks noChangeAspect="1" noChangeArrowheads="1" noCrop="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1" name="Picture 9" descr="Acessorio GIF (130)"/>
              <p:cNvPicPr>
                <a:picLocks noChangeAspect="1" noChangeArrowheads="1" noCrop="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nvGrpSpPr>
            <p:cNvPr id="21" name="Grupo 20"/>
            <p:cNvGrpSpPr>
              <a:grpSpLocks/>
            </p:cNvGrpSpPr>
            <p:nvPr/>
          </p:nvGrpSpPr>
          <p:grpSpPr bwMode="auto">
            <a:xfrm>
              <a:off x="9010650" y="0"/>
              <a:ext cx="133350" cy="6858000"/>
              <a:chOff x="0" y="0"/>
              <a:chExt cx="133350" cy="6858000"/>
            </a:xfrm>
          </p:grpSpPr>
          <p:pic>
            <p:nvPicPr>
              <p:cNvPr id="28" name="Picture 9" descr="Acessorio GIF (130)"/>
              <p:cNvPicPr>
                <a:picLocks noChangeAspect="1" noChangeArrowheads="1" noCrop="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9" name="Picture 9" descr="Acessorio GIF (130)"/>
              <p:cNvPicPr>
                <a:picLocks noChangeAspect="1" noChangeArrowheads="1" noCrop="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nvGrpSpPr>
            <p:cNvPr id="22" name="Grupo 16"/>
            <p:cNvGrpSpPr>
              <a:grpSpLocks/>
            </p:cNvGrpSpPr>
            <p:nvPr/>
          </p:nvGrpSpPr>
          <p:grpSpPr bwMode="auto">
            <a:xfrm>
              <a:off x="0" y="6858000"/>
              <a:ext cx="9144000" cy="133350"/>
              <a:chOff x="0" y="6308725"/>
              <a:chExt cx="9144000" cy="133350"/>
            </a:xfrm>
          </p:grpSpPr>
          <p:pic>
            <p:nvPicPr>
              <p:cNvPr id="26" name="Picture 24" descr="Acessorio GIF (130)"/>
              <p:cNvPicPr>
                <a:picLocks noChangeAspect="1" noChangeArrowheads="1" noCrop="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7" name="Picture 25" descr="Acessorio GIF (130)"/>
              <p:cNvPicPr>
                <a:picLocks noChangeAspect="1" noChangeArrowheads="1" noCrop="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nvGrpSpPr>
            <p:cNvPr id="23" name="Grupo 24"/>
            <p:cNvGrpSpPr>
              <a:grpSpLocks/>
            </p:cNvGrpSpPr>
            <p:nvPr/>
          </p:nvGrpSpPr>
          <p:grpSpPr bwMode="auto">
            <a:xfrm>
              <a:off x="0" y="0"/>
              <a:ext cx="9144000" cy="133350"/>
              <a:chOff x="0" y="6308725"/>
              <a:chExt cx="9144000" cy="133350"/>
            </a:xfrm>
          </p:grpSpPr>
          <p:pic>
            <p:nvPicPr>
              <p:cNvPr id="24" name="Picture 24" descr="Acessorio GIF (130)"/>
              <p:cNvPicPr>
                <a:picLocks noChangeAspect="1" noChangeArrowheads="1" noCrop="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5" name="Picture 25" descr="Acessorio GIF (130)"/>
              <p:cNvPicPr>
                <a:picLocks noChangeAspect="1" noChangeArrowheads="1" noCrop="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spTree>
    <p:extLst>
      <p:ext uri="{BB962C8B-B14F-4D97-AF65-F5344CB8AC3E}">
        <p14:creationId xmlns="" xmlns:p14="http://schemas.microsoft.com/office/powerpoint/2010/main" val="3001080168"/>
      </p:ext>
    </p:extLst>
  </p:cSld>
  <p:clrMapOvr>
    <a:masterClrMapping/>
  </p:clrMapOvr>
  <p:transition spd="slow" advClick="0" advTm="45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0" fill="hold"/>
                                        <p:tgtEl>
                                          <p:spTgt spid="3">
                                            <p:txEl>
                                              <p:pRg st="1" end="1"/>
                                            </p:txEl>
                                          </p:spTgt>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p:cTn id="11" dur="5000" fill="hold"/>
                                        <p:tgtEl>
                                          <p:spTgt spid="1026"/>
                                        </p:tgtEl>
                                        <p:attrNameLst>
                                          <p:attrName>ppt_w</p:attrName>
                                        </p:attrNameLst>
                                      </p:cBhvr>
                                      <p:tavLst>
                                        <p:tav tm="0">
                                          <p:val>
                                            <p:fltVal val="0"/>
                                          </p:val>
                                        </p:tav>
                                        <p:tav tm="100000">
                                          <p:val>
                                            <p:strVal val="#ppt_w"/>
                                          </p:val>
                                        </p:tav>
                                      </p:tavLst>
                                    </p:anim>
                                    <p:anim calcmode="lin" valueType="num">
                                      <p:cBhvr>
                                        <p:cTn id="12" dur="5000" fill="hold"/>
                                        <p:tgtEl>
                                          <p:spTgt spid="1026"/>
                                        </p:tgtEl>
                                        <p:attrNameLst>
                                          <p:attrName>ppt_h</p:attrName>
                                        </p:attrNameLst>
                                      </p:cBhvr>
                                      <p:tavLst>
                                        <p:tav tm="0">
                                          <p:val>
                                            <p:fltVal val="0"/>
                                          </p:val>
                                        </p:tav>
                                        <p:tav tm="100000">
                                          <p:val>
                                            <p:strVal val="#ppt_h"/>
                                          </p:val>
                                        </p:tav>
                                      </p:tavLst>
                                    </p:anim>
                                  </p:childTnLst>
                                </p:cTn>
                              </p:par>
                            </p:childTnLst>
                          </p:cTn>
                        </p:par>
                        <p:par>
                          <p:cTn id="13" fill="hold">
                            <p:stCondLst>
                              <p:cond delay="5000"/>
                            </p:stCondLst>
                            <p:childTnLst>
                              <p:par>
                                <p:cTn id="14" presetID="23" presetClass="entr" presetSubtype="16" fill="hold" nodeType="afterEffect">
                                  <p:stCondLst>
                                    <p:cond delay="0"/>
                                  </p:stCondLst>
                                  <p:childTnLst>
                                    <p:set>
                                      <p:cBhvr>
                                        <p:cTn id="15" dur="1" fill="hold">
                                          <p:stCondLst>
                                            <p:cond delay="0"/>
                                          </p:stCondLst>
                                        </p:cTn>
                                        <p:tgtEl>
                                          <p:spTgt spid="18">
                                            <p:txEl>
                                              <p:pRg st="0" end="0"/>
                                            </p:txEl>
                                          </p:spTgt>
                                        </p:tgtEl>
                                        <p:attrNameLst>
                                          <p:attrName>style.visibility</p:attrName>
                                        </p:attrNameLst>
                                      </p:cBhvr>
                                      <p:to>
                                        <p:strVal val="visible"/>
                                      </p:to>
                                    </p:set>
                                    <p:anim calcmode="lin" valueType="num">
                                      <p:cBhvr>
                                        <p:cTn id="16" dur="5000" fill="hold"/>
                                        <p:tgtEl>
                                          <p:spTgt spid="18">
                                            <p:txEl>
                                              <p:pRg st="0" end="0"/>
                                            </p:txEl>
                                          </p:spTgt>
                                        </p:tgtEl>
                                        <p:attrNameLst>
                                          <p:attrName>ppt_w</p:attrName>
                                        </p:attrNameLst>
                                      </p:cBhvr>
                                      <p:tavLst>
                                        <p:tav tm="0">
                                          <p:val>
                                            <p:fltVal val="0"/>
                                          </p:val>
                                        </p:tav>
                                        <p:tav tm="100000">
                                          <p:val>
                                            <p:strVal val="#ppt_w"/>
                                          </p:val>
                                        </p:tav>
                                      </p:tavLst>
                                    </p:anim>
                                    <p:anim calcmode="lin" valueType="num">
                                      <p:cBhvr>
                                        <p:cTn id="17" dur="5000" fill="hold"/>
                                        <p:tgtEl>
                                          <p:spTgt spid="18">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90000"/>
            <a:lum/>
          </a:blip>
          <a:srcRect/>
          <a:stretch>
            <a:fillRect l="-1000" r="-1000"/>
          </a:stretch>
        </a:blipFill>
        <a:effectLst/>
      </p:bgPr>
    </p:bg>
    <p:spTree>
      <p:nvGrpSpPr>
        <p:cNvPr id="1" name=""/>
        <p:cNvGrpSpPr/>
        <p:nvPr/>
      </p:nvGrpSpPr>
      <p:grpSpPr>
        <a:xfrm>
          <a:off x="0" y="0"/>
          <a:ext cx="0" cy="0"/>
          <a:chOff x="0" y="0"/>
          <a:chExt cx="0" cy="0"/>
        </a:xfrm>
      </p:grpSpPr>
      <p:sp>
        <p:nvSpPr>
          <p:cNvPr id="2" name="CaixaDeTexto 1"/>
          <p:cNvSpPr txBox="1"/>
          <p:nvPr/>
        </p:nvSpPr>
        <p:spPr>
          <a:xfrm>
            <a:off x="309522" y="571480"/>
            <a:ext cx="11521280" cy="6001643"/>
          </a:xfrm>
          <a:prstGeom prst="rect">
            <a:avLst/>
          </a:prstGeom>
          <a:noFill/>
        </p:spPr>
        <p:txBody>
          <a:bodyPr wrap="square" rtlCol="0">
            <a:spAutoFit/>
          </a:bodyPr>
          <a:lstStyle/>
          <a:p>
            <a:pPr algn="ctr"/>
            <a:r>
              <a:rPr lang="pt-BR" sz="2400" b="1" dirty="0">
                <a:solidFill>
                  <a:srgbClr val="FFFF00"/>
                </a:solidFill>
                <a:effectLst>
                  <a:outerShdw blurRad="38100" dist="38100" dir="2700000" algn="tl">
                    <a:srgbClr val="000000">
                      <a:alpha val="43137"/>
                    </a:srgbClr>
                  </a:outerShdw>
                </a:effectLst>
              </a:rPr>
              <a:t>A esperança é um lenitivo confortador daqueles que almejam e aguardam a realização de algum ideal. </a:t>
            </a:r>
          </a:p>
          <a:p>
            <a:pPr algn="ctr"/>
            <a:endParaRPr lang="pt-BR" sz="2400" b="1" dirty="0">
              <a:solidFill>
                <a:srgbClr val="FFFF00"/>
              </a:solidFill>
              <a:effectLst>
                <a:outerShdw blurRad="38100" dist="38100" dir="2700000" algn="tl">
                  <a:srgbClr val="000000">
                    <a:alpha val="43137"/>
                  </a:srgbClr>
                </a:outerShdw>
              </a:effectLst>
            </a:endParaRPr>
          </a:p>
          <a:p>
            <a:pPr algn="ctr"/>
            <a:r>
              <a:rPr lang="pt-BR" sz="2400" b="1" dirty="0">
                <a:solidFill>
                  <a:srgbClr val="FFFF00"/>
                </a:solidFill>
                <a:effectLst>
                  <a:outerShdw blurRad="38100" dist="38100" dir="2700000" algn="tl">
                    <a:srgbClr val="000000">
                      <a:alpha val="43137"/>
                    </a:srgbClr>
                  </a:outerShdw>
                </a:effectLst>
              </a:rPr>
              <a:t>Todos depositam na esperança até mesmo os mais pessimistas, os seus anseios de ventura, de saúde e de riqueza. Assim é que o náufrago tem esperança de ser salvo; o enfermo, de se curar; o pobre de enriquecer; o condenado, de ser perdoado.</a:t>
            </a:r>
          </a:p>
          <a:p>
            <a:pPr algn="ctr"/>
            <a:endParaRPr lang="pt-BR" sz="2400" b="1" dirty="0">
              <a:solidFill>
                <a:srgbClr val="FFFF00"/>
              </a:solidFill>
              <a:effectLst>
                <a:outerShdw blurRad="38100" dist="38100" dir="2700000" algn="tl">
                  <a:srgbClr val="000000">
                    <a:alpha val="43137"/>
                  </a:srgbClr>
                </a:outerShdw>
              </a:effectLst>
            </a:endParaRPr>
          </a:p>
          <a:p>
            <a:pPr algn="ctr"/>
            <a:r>
              <a:rPr lang="pt-BR" sz="2400" b="1" dirty="0">
                <a:solidFill>
                  <a:srgbClr val="FFFF00"/>
                </a:solidFill>
                <a:effectLst>
                  <a:outerShdw blurRad="38100" dist="38100" dir="2700000" algn="tl">
                    <a:srgbClr val="000000">
                      <a:alpha val="43137"/>
                    </a:srgbClr>
                  </a:outerShdw>
                </a:effectLst>
              </a:rPr>
              <a:t>Se não houvesse a esperança como seria cruciante e intolerável  suportar as agruras que a vida nos impõe. </a:t>
            </a:r>
          </a:p>
          <a:p>
            <a:pPr algn="ctr"/>
            <a:endParaRPr lang="pt-BR" sz="2400" b="1" dirty="0">
              <a:solidFill>
                <a:srgbClr val="FFFF00"/>
              </a:solidFill>
              <a:effectLst>
                <a:outerShdw blurRad="38100" dist="38100" dir="2700000" algn="tl">
                  <a:srgbClr val="000000">
                    <a:alpha val="43137"/>
                  </a:srgbClr>
                </a:outerShdw>
              </a:effectLst>
            </a:endParaRPr>
          </a:p>
          <a:p>
            <a:pPr algn="ctr"/>
            <a:r>
              <a:rPr lang="pt-BR" sz="2400" b="1" dirty="0">
                <a:solidFill>
                  <a:srgbClr val="FFFF00"/>
                </a:solidFill>
                <a:effectLst>
                  <a:outerShdw blurRad="38100" dist="38100" dir="2700000" algn="tl">
                    <a:srgbClr val="000000">
                      <a:alpha val="43137"/>
                    </a:srgbClr>
                  </a:outerShdw>
                </a:effectLst>
              </a:rPr>
              <a:t>Felizmente, porem, existe esta palavra mágica que, em todas as camadas sociais e em todas as circunstâncias, serve para suavizar os nossos infortúnios, permitindo-nos crer e, consequentemente aguardar um futuro melhor e venturoso, muito embora, lamentavelmente, na quase totalidade das vezes, não passe de um mero sonho irrealizável... </a:t>
            </a:r>
          </a:p>
        </p:txBody>
      </p:sp>
      <p:grpSp>
        <p:nvGrpSpPr>
          <p:cNvPr id="3" name="Grupo 18"/>
          <p:cNvGrpSpPr>
            <a:grpSpLocks/>
          </p:cNvGrpSpPr>
          <p:nvPr/>
        </p:nvGrpSpPr>
        <p:grpSpPr bwMode="auto">
          <a:xfrm>
            <a:off x="0" y="0"/>
            <a:ext cx="12192000" cy="6858000"/>
            <a:chOff x="0" y="0"/>
            <a:chExt cx="9144000" cy="6991350"/>
          </a:xfrm>
        </p:grpSpPr>
        <p:grpSp>
          <p:nvGrpSpPr>
            <p:cNvPr id="4" name="Grupo 19"/>
            <p:cNvGrpSpPr>
              <a:grpSpLocks/>
            </p:cNvGrpSpPr>
            <p:nvPr/>
          </p:nvGrpSpPr>
          <p:grpSpPr bwMode="auto">
            <a:xfrm>
              <a:off x="0" y="0"/>
              <a:ext cx="133350" cy="6858000"/>
              <a:chOff x="0" y="0"/>
              <a:chExt cx="133350" cy="6858000"/>
            </a:xfrm>
          </p:grpSpPr>
          <p:pic>
            <p:nvPicPr>
              <p:cNvPr id="14" name="Picture 9" descr="Acessorio GIF (130)"/>
              <p:cNvPicPr>
                <a:picLocks noChangeAspect="1" noChangeArrowheads="1" noCrop="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5" name="Picture 9" descr="Acessorio GIF (130)"/>
              <p:cNvPicPr>
                <a:picLocks noChangeAspect="1" noChangeArrowheads="1" noCrop="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nvGrpSpPr>
            <p:cNvPr id="5" name="Grupo 20"/>
            <p:cNvGrpSpPr>
              <a:grpSpLocks/>
            </p:cNvGrpSpPr>
            <p:nvPr/>
          </p:nvGrpSpPr>
          <p:grpSpPr bwMode="auto">
            <a:xfrm>
              <a:off x="9010650" y="0"/>
              <a:ext cx="133350" cy="6858000"/>
              <a:chOff x="0" y="0"/>
              <a:chExt cx="133350" cy="6858000"/>
            </a:xfrm>
          </p:grpSpPr>
          <p:pic>
            <p:nvPicPr>
              <p:cNvPr id="12" name="Picture 9" descr="Acessorio GIF (130)"/>
              <p:cNvPicPr>
                <a:picLocks noChangeAspect="1" noChangeArrowheads="1" noCrop="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3" name="Picture 9" descr="Acessorio GIF (130)"/>
              <p:cNvPicPr>
                <a:picLocks noChangeAspect="1" noChangeArrowheads="1" noCrop="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nvGrpSpPr>
            <p:cNvPr id="6" name="Grupo 16"/>
            <p:cNvGrpSpPr>
              <a:grpSpLocks/>
            </p:cNvGrpSpPr>
            <p:nvPr/>
          </p:nvGrpSpPr>
          <p:grpSpPr bwMode="auto">
            <a:xfrm>
              <a:off x="0" y="6858000"/>
              <a:ext cx="9144000" cy="133350"/>
              <a:chOff x="0" y="6308725"/>
              <a:chExt cx="9144000" cy="133350"/>
            </a:xfrm>
          </p:grpSpPr>
          <p:pic>
            <p:nvPicPr>
              <p:cNvPr id="10" name="Picture 24" descr="Acessorio GIF (130)"/>
              <p:cNvPicPr>
                <a:picLocks noChangeAspect="1" noChangeArrowheads="1" noCrop="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1" name="Picture 25" descr="Acessorio GIF (130)"/>
              <p:cNvPicPr>
                <a:picLocks noChangeAspect="1" noChangeArrowheads="1" noCrop="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nvGrpSpPr>
            <p:cNvPr id="7" name="Grupo 24"/>
            <p:cNvGrpSpPr>
              <a:grpSpLocks/>
            </p:cNvGrpSpPr>
            <p:nvPr/>
          </p:nvGrpSpPr>
          <p:grpSpPr bwMode="auto">
            <a:xfrm>
              <a:off x="0" y="0"/>
              <a:ext cx="9144000" cy="133350"/>
              <a:chOff x="0" y="6308725"/>
              <a:chExt cx="9144000" cy="133350"/>
            </a:xfrm>
          </p:grpSpPr>
          <p:pic>
            <p:nvPicPr>
              <p:cNvPr id="8" name="Picture 24" descr="Acessorio GIF (130)"/>
              <p:cNvPicPr>
                <a:picLocks noChangeAspect="1" noChangeArrowheads="1" noCrop="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9" name="Picture 25" descr="Acessorio GIF (130)"/>
              <p:cNvPicPr>
                <a:picLocks noChangeAspect="1" noChangeArrowheads="1" noCrop="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spTree>
    <p:extLst>
      <p:ext uri="{BB962C8B-B14F-4D97-AF65-F5344CB8AC3E}">
        <p14:creationId xmlns="" xmlns:p14="http://schemas.microsoft.com/office/powerpoint/2010/main" val="3735597467"/>
      </p:ext>
    </p:extLst>
  </p:cSld>
  <p:clrMapOvr>
    <a:masterClrMapping/>
  </p:clrMapOvr>
  <mc:AlternateContent xmlns:mc="http://schemas.openxmlformats.org/markup-compatibility/2006">
    <mc:Choice xmlns="" xmlns:p14="http://schemas.microsoft.com/office/powerpoint/2010/main" Requires="p14">
      <p:transition spd="slow" p14:dur="4000" advClick="0" advTm="49000">
        <p:split orient="vert"/>
      </p:transition>
    </mc:Choice>
    <mc:Fallback>
      <p:transition spd="slow" advClick="0" advTm="49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3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3000"/>
                                        <p:tgtEl>
                                          <p:spTgt spid="2">
                                            <p:txEl>
                                              <p:pRg st="0" end="0"/>
                                            </p:txEl>
                                          </p:spTgt>
                                        </p:tgtEl>
                                      </p:cBhvr>
                                    </p:animEffect>
                                  </p:childTnLst>
                                </p:cTn>
                              </p:par>
                            </p:childTnLst>
                          </p:cTn>
                        </p:par>
                        <p:par>
                          <p:cTn id="10" fill="hold">
                            <p:stCondLst>
                              <p:cond delay="3000"/>
                            </p:stCondLst>
                            <p:childTnLst>
                              <p:par>
                                <p:cTn id="11" presetID="21" presetClass="entr" presetSubtype="3" fill="hold" nodeType="after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wheel(3)">
                                      <p:cBhvr>
                                        <p:cTn id="13" dur="4000"/>
                                        <p:tgtEl>
                                          <p:spTgt spid="2">
                                            <p:txEl>
                                              <p:pRg st="2" end="2"/>
                                            </p:txEl>
                                          </p:spTgt>
                                        </p:tgtEl>
                                      </p:cBhvr>
                                    </p:animEffect>
                                  </p:childTnLst>
                                </p:cTn>
                              </p:par>
                            </p:childTnLst>
                          </p:cTn>
                        </p:par>
                        <p:par>
                          <p:cTn id="14" fill="hold">
                            <p:stCondLst>
                              <p:cond delay="7000"/>
                            </p:stCondLst>
                            <p:childTnLst>
                              <p:par>
                                <p:cTn id="15" presetID="21" presetClass="entr" presetSubtype="4" fill="hold" nodeType="after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wheel(4)">
                                      <p:cBhvr>
                                        <p:cTn id="17" dur="5000"/>
                                        <p:tgtEl>
                                          <p:spTgt spid="2">
                                            <p:txEl>
                                              <p:pRg st="4" end="4"/>
                                            </p:txEl>
                                          </p:spTgt>
                                        </p:tgtEl>
                                      </p:cBhvr>
                                    </p:animEffect>
                                  </p:childTnLst>
                                </p:cTn>
                              </p:par>
                            </p:childTnLst>
                          </p:cTn>
                        </p:par>
                        <p:par>
                          <p:cTn id="18" fill="hold">
                            <p:stCondLst>
                              <p:cond delay="12000"/>
                            </p:stCondLst>
                            <p:childTnLst>
                              <p:par>
                                <p:cTn id="19" presetID="21" presetClass="entr" presetSubtype="8" fill="hold" nodeType="afterEffect">
                                  <p:stCondLst>
                                    <p:cond delay="0"/>
                                  </p:stCondLst>
                                  <p:childTnLst>
                                    <p:set>
                                      <p:cBhvr>
                                        <p:cTn id="20" dur="1" fill="hold">
                                          <p:stCondLst>
                                            <p:cond delay="0"/>
                                          </p:stCondLst>
                                        </p:cTn>
                                        <p:tgtEl>
                                          <p:spTgt spid="2">
                                            <p:txEl>
                                              <p:pRg st="6" end="6"/>
                                            </p:txEl>
                                          </p:spTgt>
                                        </p:tgtEl>
                                        <p:attrNameLst>
                                          <p:attrName>style.visibility</p:attrName>
                                        </p:attrNameLst>
                                      </p:cBhvr>
                                      <p:to>
                                        <p:strVal val="visible"/>
                                      </p:to>
                                    </p:set>
                                    <p:animEffect transition="in" filter="wheel(8)">
                                      <p:cBhvr>
                                        <p:cTn id="21" dur="60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4000" b="-24000"/>
          </a:stretch>
        </a:blipFill>
        <a:effectLst/>
      </p:bgPr>
    </p:bg>
    <p:spTree>
      <p:nvGrpSpPr>
        <p:cNvPr id="1" name=""/>
        <p:cNvGrpSpPr/>
        <p:nvPr/>
      </p:nvGrpSpPr>
      <p:grpSpPr>
        <a:xfrm>
          <a:off x="0" y="0"/>
          <a:ext cx="0" cy="0"/>
          <a:chOff x="0" y="0"/>
          <a:chExt cx="0" cy="0"/>
        </a:xfrm>
      </p:grpSpPr>
      <p:sp>
        <p:nvSpPr>
          <p:cNvPr id="3" name="CaixaDeTexto 2"/>
          <p:cNvSpPr txBox="1"/>
          <p:nvPr/>
        </p:nvSpPr>
        <p:spPr>
          <a:xfrm>
            <a:off x="238084" y="428604"/>
            <a:ext cx="11737304" cy="5693866"/>
          </a:xfrm>
          <a:prstGeom prst="rect">
            <a:avLst/>
          </a:prstGeom>
          <a:noFill/>
        </p:spPr>
        <p:txBody>
          <a:bodyPr wrap="square" rtlCol="0">
            <a:spAutoFit/>
          </a:bodyPr>
          <a:lstStyle/>
          <a:p>
            <a:pPr algn="ctr"/>
            <a:r>
              <a:rPr lang="pt-BR" sz="2800" b="1" dirty="0">
                <a:solidFill>
                  <a:schemeClr val="accent6">
                    <a:lumMod val="40000"/>
                    <a:lumOff val="60000"/>
                  </a:schemeClr>
                </a:solidFill>
                <a:effectLst>
                  <a:outerShdw blurRad="38100" dist="38100" dir="2700000" algn="tl">
                    <a:srgbClr val="000000">
                      <a:alpha val="43137"/>
                    </a:srgbClr>
                  </a:outerShdw>
                </a:effectLst>
              </a:rPr>
              <a:t>Alguém, cujo nome não me recordo, disse que a esperança de cada um só se extingue momentos após a sua morte.</a:t>
            </a:r>
          </a:p>
          <a:p>
            <a:pPr algn="ctr"/>
            <a:endParaRPr lang="pt-BR" sz="2800" b="1" dirty="0">
              <a:solidFill>
                <a:schemeClr val="accent6">
                  <a:lumMod val="40000"/>
                  <a:lumOff val="60000"/>
                </a:schemeClr>
              </a:solidFill>
              <a:effectLst>
                <a:outerShdw blurRad="38100" dist="38100" dir="2700000" algn="tl">
                  <a:srgbClr val="000000">
                    <a:alpha val="43137"/>
                  </a:srgbClr>
                </a:outerShdw>
              </a:effectLst>
            </a:endParaRPr>
          </a:p>
          <a:p>
            <a:pPr algn="ctr"/>
            <a:r>
              <a:rPr lang="pt-BR" sz="2800" b="1" dirty="0">
                <a:solidFill>
                  <a:schemeClr val="accent6">
                    <a:lumMod val="40000"/>
                    <a:lumOff val="60000"/>
                  </a:schemeClr>
                </a:solidFill>
                <a:effectLst>
                  <a:outerShdw blurRad="38100" dist="38100" dir="2700000" algn="tl">
                    <a:srgbClr val="000000">
                      <a:alpha val="43137"/>
                    </a:srgbClr>
                  </a:outerShdw>
                </a:effectLst>
              </a:rPr>
              <a:t>Talvez por isso é que, enquanto existir uma réstia de vida em algum ente que raciocine, ainda há esperança, porque esta, embora abstrata, contudo, não deixa de ser uma partícula integrante do nosso EU. </a:t>
            </a:r>
          </a:p>
          <a:p>
            <a:pPr algn="ctr"/>
            <a:endParaRPr lang="pt-BR" sz="2800" b="1" dirty="0">
              <a:solidFill>
                <a:schemeClr val="accent6">
                  <a:lumMod val="40000"/>
                  <a:lumOff val="60000"/>
                </a:schemeClr>
              </a:solidFill>
              <a:effectLst>
                <a:outerShdw blurRad="38100" dist="38100" dir="2700000" algn="tl">
                  <a:srgbClr val="000000">
                    <a:alpha val="43137"/>
                  </a:srgbClr>
                </a:outerShdw>
              </a:effectLst>
            </a:endParaRPr>
          </a:p>
          <a:p>
            <a:pPr algn="ctr"/>
            <a:r>
              <a:rPr lang="pt-BR" sz="2800" b="1" dirty="0">
                <a:solidFill>
                  <a:schemeClr val="accent6">
                    <a:lumMod val="40000"/>
                    <a:lumOff val="60000"/>
                  </a:schemeClr>
                </a:solidFill>
                <a:effectLst>
                  <a:outerShdw blurRad="38100" dist="38100" dir="2700000" algn="tl">
                    <a:srgbClr val="000000">
                      <a:alpha val="43137"/>
                    </a:srgbClr>
                  </a:outerShdw>
                </a:effectLst>
              </a:rPr>
              <a:t>Entre racionais não há vida sem esperança. </a:t>
            </a:r>
          </a:p>
          <a:p>
            <a:pPr algn="ctr"/>
            <a:endParaRPr lang="pt-BR" sz="2800" b="1" dirty="0">
              <a:solidFill>
                <a:schemeClr val="accent6">
                  <a:lumMod val="40000"/>
                  <a:lumOff val="60000"/>
                </a:schemeClr>
              </a:solidFill>
              <a:effectLst>
                <a:outerShdw blurRad="38100" dist="38100" dir="2700000" algn="tl">
                  <a:srgbClr val="000000">
                    <a:alpha val="43137"/>
                  </a:srgbClr>
                </a:outerShdw>
              </a:effectLst>
            </a:endParaRPr>
          </a:p>
          <a:p>
            <a:pPr algn="ctr"/>
            <a:r>
              <a:rPr lang="pt-BR" sz="2800" b="1" dirty="0">
                <a:solidFill>
                  <a:schemeClr val="accent6">
                    <a:lumMod val="40000"/>
                    <a:lumOff val="60000"/>
                  </a:schemeClr>
                </a:solidFill>
                <a:effectLst>
                  <a:outerShdw blurRad="38100" dist="38100" dir="2700000" algn="tl">
                    <a:srgbClr val="000000">
                      <a:alpha val="43137"/>
                    </a:srgbClr>
                  </a:outerShdw>
                </a:effectLst>
              </a:rPr>
              <a:t>Tenhamos, pois, Fé na Esperança, para que possamos obter a Caridade da obtenção daquilo que almejamos, principalmente quando o nosso desejo é puro, sincero e bom. </a:t>
            </a:r>
          </a:p>
        </p:txBody>
      </p:sp>
      <p:grpSp>
        <p:nvGrpSpPr>
          <p:cNvPr id="4" name="Grupo 18"/>
          <p:cNvGrpSpPr>
            <a:grpSpLocks/>
          </p:cNvGrpSpPr>
          <p:nvPr/>
        </p:nvGrpSpPr>
        <p:grpSpPr bwMode="auto">
          <a:xfrm>
            <a:off x="0" y="0"/>
            <a:ext cx="12192000" cy="6858000"/>
            <a:chOff x="0" y="0"/>
            <a:chExt cx="9144000" cy="6991350"/>
          </a:xfrm>
        </p:grpSpPr>
        <p:grpSp>
          <p:nvGrpSpPr>
            <p:cNvPr id="5" name="Grupo 19"/>
            <p:cNvGrpSpPr>
              <a:grpSpLocks/>
            </p:cNvGrpSpPr>
            <p:nvPr/>
          </p:nvGrpSpPr>
          <p:grpSpPr bwMode="auto">
            <a:xfrm>
              <a:off x="0" y="0"/>
              <a:ext cx="133350" cy="6858000"/>
              <a:chOff x="0" y="0"/>
              <a:chExt cx="133350" cy="6858000"/>
            </a:xfrm>
          </p:grpSpPr>
          <p:pic>
            <p:nvPicPr>
              <p:cNvPr id="15" name="Picture 9" descr="Acessorio GIF (130)"/>
              <p:cNvPicPr>
                <a:picLocks noChangeAspect="1" noChangeArrowheads="1" noCrop="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 name="Picture 9" descr="Acessorio GIF (130)"/>
              <p:cNvPicPr>
                <a:picLocks noChangeAspect="1" noChangeArrowheads="1" noCrop="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nvGrpSpPr>
            <p:cNvPr id="6" name="Grupo 20"/>
            <p:cNvGrpSpPr>
              <a:grpSpLocks/>
            </p:cNvGrpSpPr>
            <p:nvPr/>
          </p:nvGrpSpPr>
          <p:grpSpPr bwMode="auto">
            <a:xfrm>
              <a:off x="9010650" y="0"/>
              <a:ext cx="133350" cy="6858000"/>
              <a:chOff x="0" y="0"/>
              <a:chExt cx="133350" cy="6858000"/>
            </a:xfrm>
          </p:grpSpPr>
          <p:pic>
            <p:nvPicPr>
              <p:cNvPr id="13" name="Picture 9" descr="Acessorio GIF (130)"/>
              <p:cNvPicPr>
                <a:picLocks noChangeAspect="1" noChangeArrowheads="1" noCrop="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4" name="Picture 9" descr="Acessorio GIF (130)"/>
              <p:cNvPicPr>
                <a:picLocks noChangeAspect="1" noChangeArrowheads="1" noCrop="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nvGrpSpPr>
            <p:cNvPr id="7" name="Grupo 16"/>
            <p:cNvGrpSpPr>
              <a:grpSpLocks/>
            </p:cNvGrpSpPr>
            <p:nvPr/>
          </p:nvGrpSpPr>
          <p:grpSpPr bwMode="auto">
            <a:xfrm>
              <a:off x="0" y="6858000"/>
              <a:ext cx="9144000" cy="133350"/>
              <a:chOff x="0" y="6308725"/>
              <a:chExt cx="9144000" cy="133350"/>
            </a:xfrm>
          </p:grpSpPr>
          <p:pic>
            <p:nvPicPr>
              <p:cNvPr id="11" name="Picture 24" descr="Acessorio GIF (130)"/>
              <p:cNvPicPr>
                <a:picLocks noChangeAspect="1" noChangeArrowheads="1" noCrop="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2" name="Picture 25" descr="Acessorio GIF (130)"/>
              <p:cNvPicPr>
                <a:picLocks noChangeAspect="1" noChangeArrowheads="1" noCrop="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nvGrpSpPr>
            <p:cNvPr id="8" name="Grupo 24"/>
            <p:cNvGrpSpPr>
              <a:grpSpLocks/>
            </p:cNvGrpSpPr>
            <p:nvPr/>
          </p:nvGrpSpPr>
          <p:grpSpPr bwMode="auto">
            <a:xfrm>
              <a:off x="0" y="0"/>
              <a:ext cx="9144000" cy="133350"/>
              <a:chOff x="0" y="6308725"/>
              <a:chExt cx="9144000" cy="133350"/>
            </a:xfrm>
          </p:grpSpPr>
          <p:pic>
            <p:nvPicPr>
              <p:cNvPr id="9" name="Picture 24" descr="Acessorio GIF (130)"/>
              <p:cNvPicPr>
                <a:picLocks noChangeAspect="1" noChangeArrowheads="1" noCrop="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0" name="Picture 25" descr="Acessorio GIF (130)"/>
              <p:cNvPicPr>
                <a:picLocks noChangeAspect="1" noChangeArrowheads="1" noCrop="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spTree>
    <p:extLst>
      <p:ext uri="{BB962C8B-B14F-4D97-AF65-F5344CB8AC3E}">
        <p14:creationId xmlns="" xmlns:p14="http://schemas.microsoft.com/office/powerpoint/2010/main" val="3081589739"/>
      </p:ext>
    </p:extLst>
  </p:cSld>
  <p:clrMapOvr>
    <a:masterClrMapping/>
  </p:clrMapOvr>
  <p:transition spd="slow" advClick="0" advTm="48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3000"/>
                                        <p:tgtEl>
                                          <p:spTgt spid="3">
                                            <p:txEl>
                                              <p:pRg st="0" end="0"/>
                                            </p:txEl>
                                          </p:spTgt>
                                        </p:tgtEl>
                                      </p:cBhvr>
                                    </p:animEffect>
                                  </p:childTnLst>
                                </p:cTn>
                              </p:par>
                            </p:childTnLst>
                          </p:cTn>
                        </p:par>
                        <p:par>
                          <p:cTn id="8" fill="hold">
                            <p:stCondLst>
                              <p:cond delay="3000"/>
                            </p:stCondLst>
                            <p:childTnLst>
                              <p:par>
                                <p:cTn id="9" presetID="21" presetClass="entr" presetSubtype="2" fill="hold" nodeType="after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wheel(2)">
                                      <p:cBhvr>
                                        <p:cTn id="11" dur="4000"/>
                                        <p:tgtEl>
                                          <p:spTgt spid="3">
                                            <p:txEl>
                                              <p:pRg st="2" end="2"/>
                                            </p:txEl>
                                          </p:spTgt>
                                        </p:tgtEl>
                                      </p:cBhvr>
                                    </p:animEffect>
                                  </p:childTnLst>
                                </p:cTn>
                              </p:par>
                            </p:childTnLst>
                          </p:cTn>
                        </p:par>
                        <p:par>
                          <p:cTn id="12" fill="hold">
                            <p:stCondLst>
                              <p:cond delay="7000"/>
                            </p:stCondLst>
                            <p:childTnLst>
                              <p:par>
                                <p:cTn id="13" presetID="21" presetClass="entr" presetSubtype="4" fill="hold" nodeType="after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wheel(4)">
                                      <p:cBhvr>
                                        <p:cTn id="15" dur="5000"/>
                                        <p:tgtEl>
                                          <p:spTgt spid="3">
                                            <p:txEl>
                                              <p:pRg st="4" end="4"/>
                                            </p:txEl>
                                          </p:spTgt>
                                        </p:tgtEl>
                                      </p:cBhvr>
                                    </p:animEffect>
                                  </p:childTnLst>
                                </p:cTn>
                              </p:par>
                            </p:childTnLst>
                          </p:cTn>
                        </p:par>
                        <p:par>
                          <p:cTn id="16" fill="hold">
                            <p:stCondLst>
                              <p:cond delay="12000"/>
                            </p:stCondLst>
                            <p:childTnLst>
                              <p:par>
                                <p:cTn id="17" presetID="21" presetClass="entr" presetSubtype="8" fill="hold" nodeType="after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wheel(8)">
                                      <p:cBhvr>
                                        <p:cTn id="19" dur="6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75000"/>
              </a:schemeClr>
            </a:gs>
            <a:gs pos="30000">
              <a:srgbClr val="D49E6C"/>
            </a:gs>
            <a:gs pos="70000">
              <a:srgbClr val="A65528"/>
            </a:gs>
            <a:gs pos="100000">
              <a:srgbClr val="663012"/>
            </a:gs>
          </a:gsLst>
          <a:path path="rect">
            <a:fillToRect l="100000" t="100000"/>
          </a:path>
          <a:tileRect r="-100000" b="-100000"/>
        </a:gradFill>
        <a:effectLst/>
      </p:bgPr>
    </p:bg>
    <p:spTree>
      <p:nvGrpSpPr>
        <p:cNvPr id="1" name=""/>
        <p:cNvGrpSpPr/>
        <p:nvPr/>
      </p:nvGrpSpPr>
      <p:grpSpPr>
        <a:xfrm>
          <a:off x="0" y="0"/>
          <a:ext cx="0" cy="0"/>
          <a:chOff x="0" y="0"/>
          <a:chExt cx="0" cy="0"/>
        </a:xfrm>
      </p:grpSpPr>
      <p:grpSp>
        <p:nvGrpSpPr>
          <p:cNvPr id="2" name="Grupo 18"/>
          <p:cNvGrpSpPr>
            <a:grpSpLocks/>
          </p:cNvGrpSpPr>
          <p:nvPr/>
        </p:nvGrpSpPr>
        <p:grpSpPr bwMode="auto">
          <a:xfrm>
            <a:off x="0" y="0"/>
            <a:ext cx="12192000" cy="6858000"/>
            <a:chOff x="0" y="0"/>
            <a:chExt cx="9144000" cy="6991350"/>
          </a:xfrm>
          <a:solidFill>
            <a:schemeClr val="bg2">
              <a:lumMod val="40000"/>
              <a:lumOff val="60000"/>
            </a:schemeClr>
          </a:solidFill>
        </p:grpSpPr>
        <p:grpSp>
          <p:nvGrpSpPr>
            <p:cNvPr id="4" name="Grupo 19"/>
            <p:cNvGrpSpPr>
              <a:grpSpLocks/>
            </p:cNvGrpSpPr>
            <p:nvPr/>
          </p:nvGrpSpPr>
          <p:grpSpPr bwMode="auto">
            <a:xfrm>
              <a:off x="0" y="0"/>
              <a:ext cx="133350" cy="6858000"/>
              <a:chOff x="0" y="0"/>
              <a:chExt cx="133350" cy="6858000"/>
            </a:xfrm>
            <a:grpFill/>
          </p:grpSpPr>
          <p:pic>
            <p:nvPicPr>
              <p:cNvPr id="23" name="Picture 9" descr="Acessorio GIF (130)"/>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ellipse">
                <a:avLst/>
              </a:prstGeom>
              <a:grpFill/>
              <a:ln w="63500" cap="rnd">
                <a:solidFill>
                  <a:schemeClr val="bg2">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4" name="Picture 9" descr="Acessorio GIF (130)"/>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ellipse">
                <a:avLst/>
              </a:prstGeom>
              <a:grpFill/>
              <a:ln w="63500" cap="rnd">
                <a:solidFill>
                  <a:schemeClr val="bg2">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5" name="Grupo 20"/>
            <p:cNvGrpSpPr>
              <a:grpSpLocks/>
            </p:cNvGrpSpPr>
            <p:nvPr/>
          </p:nvGrpSpPr>
          <p:grpSpPr bwMode="auto">
            <a:xfrm>
              <a:off x="9010650" y="0"/>
              <a:ext cx="133350" cy="6858000"/>
              <a:chOff x="0" y="0"/>
              <a:chExt cx="133350" cy="6858000"/>
            </a:xfrm>
            <a:grpFill/>
          </p:grpSpPr>
          <p:pic>
            <p:nvPicPr>
              <p:cNvPr id="21" name="Picture 9" descr="Acessorio GIF (130)"/>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ellipse">
                <a:avLst/>
              </a:prstGeom>
              <a:grpFill/>
              <a:ln w="63500" cap="rnd">
                <a:solidFill>
                  <a:schemeClr val="bg2">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2" name="Picture 9" descr="Acessorio GIF (130)"/>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ellipse">
                <a:avLst/>
              </a:prstGeom>
              <a:grpFill/>
              <a:ln w="63500" cap="rnd">
                <a:solidFill>
                  <a:schemeClr val="bg2">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6" name="Grupo 16"/>
            <p:cNvGrpSpPr>
              <a:grpSpLocks/>
            </p:cNvGrpSpPr>
            <p:nvPr/>
          </p:nvGrpSpPr>
          <p:grpSpPr bwMode="auto">
            <a:xfrm>
              <a:off x="0" y="6858000"/>
              <a:ext cx="9144000" cy="133350"/>
              <a:chOff x="0" y="6308725"/>
              <a:chExt cx="9144000" cy="133350"/>
            </a:xfrm>
            <a:grpFill/>
          </p:grpSpPr>
          <p:pic>
            <p:nvPicPr>
              <p:cNvPr id="19" name="Picture 24" descr="Acessorio GIF (130)"/>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ellipse">
                <a:avLst/>
              </a:prstGeom>
              <a:grpFill/>
              <a:ln w="63500" cap="rnd">
                <a:solidFill>
                  <a:schemeClr val="bg2">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0" name="Picture 25" descr="Acessorio GIF (130)"/>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ellipse">
                <a:avLst/>
              </a:prstGeom>
              <a:grpFill/>
              <a:ln w="63500" cap="rnd">
                <a:solidFill>
                  <a:schemeClr val="bg2">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7" name="Grupo 24"/>
            <p:cNvGrpSpPr>
              <a:grpSpLocks/>
            </p:cNvGrpSpPr>
            <p:nvPr/>
          </p:nvGrpSpPr>
          <p:grpSpPr bwMode="auto">
            <a:xfrm>
              <a:off x="0" y="0"/>
              <a:ext cx="9144000" cy="133350"/>
              <a:chOff x="0" y="6308725"/>
              <a:chExt cx="9144000" cy="133350"/>
            </a:xfrm>
            <a:grpFill/>
          </p:grpSpPr>
          <p:pic>
            <p:nvPicPr>
              <p:cNvPr id="17" name="Picture 24" descr="Acessorio GIF (130)"/>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ellipse">
                <a:avLst/>
              </a:prstGeom>
              <a:grpFill/>
              <a:ln w="63500" cap="rnd">
                <a:solidFill>
                  <a:schemeClr val="bg2">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18" name="Picture 25" descr="Acessorio GIF (130)"/>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ellipse">
                <a:avLst/>
              </a:prstGeom>
              <a:grpFill/>
              <a:ln w="63500" cap="rnd">
                <a:solidFill>
                  <a:schemeClr val="bg2">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pic>
        <p:nvPicPr>
          <p:cNvPr id="25" name="Imagem 24"/>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7667636" y="714356"/>
            <a:ext cx="3889239" cy="2928958"/>
          </a:xfrm>
          <a:prstGeom prst="roundRect">
            <a:avLst>
              <a:gd name="adj" fmla="val 0"/>
            </a:avLst>
          </a:prstGeom>
          <a:ln w="38100">
            <a:solidFill>
              <a:srgbClr val="FFFF00"/>
            </a:solidFill>
          </a:ln>
          <a:effectLst>
            <a:outerShdw blurRad="152400" dist="12000" dir="900000" sy="98000" kx="110000" ky="200000" algn="tl" rotWithShape="0">
              <a:srgbClr val="000000">
                <a:alpha val="30000"/>
              </a:srgbClr>
            </a:outerShdw>
          </a:effectLst>
          <a:scene3d>
            <a:camera prst="orthographicFront"/>
            <a:lightRig rig="threePt" dir="t"/>
          </a:scene3d>
          <a:sp3d contourW="6350" prstMaterial="matte">
            <a:bevelT w="101600" h="101600" prst="coolSlant"/>
            <a:contourClr>
              <a:srgbClr val="969696"/>
            </a:contourClr>
          </a:sp3d>
        </p:spPr>
      </p:pic>
      <p:sp>
        <p:nvSpPr>
          <p:cNvPr id="3" name="Retângulo 2"/>
          <p:cNvSpPr/>
          <p:nvPr/>
        </p:nvSpPr>
        <p:spPr>
          <a:xfrm>
            <a:off x="452398" y="571480"/>
            <a:ext cx="11001452" cy="5601529"/>
          </a:xfrm>
          <a:prstGeom prst="rect">
            <a:avLst/>
          </a:prstGeom>
        </p:spPr>
        <p:txBody>
          <a:bodyPr wrap="square" lIns="121917" tIns="60958" rIns="121917" bIns="60958">
            <a:spAutoFit/>
          </a:bodyPr>
          <a:lstStyle/>
          <a:p>
            <a:endParaRPr lang="pt-BR" sz="2400" b="1" i="1" dirty="0" smtClean="0">
              <a:solidFill>
                <a:srgbClr val="FFFF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a:p>
            <a:r>
              <a:rPr lang="pt-BR" sz="2400" b="1" i="1" dirty="0" smtClean="0">
                <a:solidFill>
                  <a:srgbClr val="FFFF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CRIAÇÃO </a:t>
            </a:r>
            <a:r>
              <a:rPr lang="pt-BR" sz="2400" b="1" i="1" dirty="0" smtClean="0">
                <a:solidFill>
                  <a:srgbClr val="FFFF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E FORMATAÇÃO</a:t>
            </a:r>
            <a:endParaRPr lang="pt-BR" sz="2400" b="1" i="1" dirty="0">
              <a:solidFill>
                <a:srgbClr val="FFFF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a:p>
            <a:r>
              <a:rPr lang="pt-BR" sz="2800" b="1" i="1" dirty="0" smtClean="0">
                <a:ln w="9525">
                  <a:solidFill>
                    <a:schemeClr val="bg1"/>
                  </a:solidFill>
                  <a:prstDash val="solid"/>
                </a:ln>
                <a:solidFill>
                  <a:srgbClr val="0070C0"/>
                </a:solidFill>
                <a:effectLst>
                  <a:outerShdw blurRad="12700" dist="38100" dir="2700000" algn="tl" rotWithShape="0">
                    <a:schemeClr val="accent5">
                      <a:lumMod val="60000"/>
                      <a:lumOff val="40000"/>
                    </a:schemeClr>
                  </a:outerShdw>
                </a:effectLst>
                <a:latin typeface="David" panose="020E0502060401010101" pitchFamily="34" charset="-79"/>
                <a:cs typeface="David" panose="020E0502060401010101" pitchFamily="34" charset="-79"/>
              </a:rPr>
              <a:t>TONINHO  </a:t>
            </a:r>
            <a:r>
              <a:rPr lang="pt-BR" sz="2800" b="1" i="1" dirty="0">
                <a:ln w="9525">
                  <a:solidFill>
                    <a:schemeClr val="bg1"/>
                  </a:solidFill>
                  <a:prstDash val="solid"/>
                </a:ln>
                <a:solidFill>
                  <a:srgbClr val="0070C0"/>
                </a:solidFill>
                <a:effectLst>
                  <a:outerShdw blurRad="12700" dist="38100" dir="2700000" algn="tl" rotWithShape="0">
                    <a:schemeClr val="accent5">
                      <a:lumMod val="60000"/>
                      <a:lumOff val="40000"/>
                    </a:schemeClr>
                  </a:outerShdw>
                </a:effectLst>
                <a:latin typeface="David" panose="020E0502060401010101" pitchFamily="34" charset="-79"/>
                <a:cs typeface="David" panose="020E0502060401010101" pitchFamily="34" charset="-79"/>
              </a:rPr>
              <a:t>VENDRAMINI  </a:t>
            </a:r>
            <a:endParaRPr lang="pt-BR" sz="2400" b="1" i="1" u="sng" dirty="0">
              <a:ln w="9525">
                <a:solidFill>
                  <a:schemeClr val="bg1"/>
                </a:solidFill>
                <a:prstDash val="solid"/>
              </a:ln>
              <a:solidFill>
                <a:srgbClr val="0070C0"/>
              </a:solidFill>
              <a:effectLst>
                <a:outerShdw blurRad="12700" dist="38100" dir="2700000" algn="tl" rotWithShape="0">
                  <a:schemeClr val="accent5">
                    <a:lumMod val="60000"/>
                    <a:lumOff val="40000"/>
                  </a:schemeClr>
                </a:outerShdw>
              </a:effectLst>
              <a:latin typeface="David" panose="020E0502060401010101" pitchFamily="34" charset="-79"/>
              <a:cs typeface="David" panose="020E0502060401010101" pitchFamily="34" charset="-79"/>
            </a:endParaRPr>
          </a:p>
          <a:p>
            <a:endParaRPr lang="pt-BR" sz="2800" b="1" i="1" dirty="0" smtClean="0">
              <a:solidFill>
                <a:srgbClr val="FFC000"/>
              </a:solidFill>
              <a:effectLst>
                <a:outerShdw blurRad="38100" dist="38100" dir="2700000" algn="tl">
                  <a:srgbClr val="000000">
                    <a:alpha val="43137"/>
                  </a:srgbClr>
                </a:outerShdw>
              </a:effectLst>
              <a:latin typeface="Maiandra GD" pitchFamily="34" charset="0"/>
              <a:cs typeface="Arial" charset="0"/>
            </a:endParaRPr>
          </a:p>
          <a:p>
            <a:r>
              <a:rPr lang="pt-BR" sz="2800" b="1" i="1" dirty="0" smtClean="0">
                <a:solidFill>
                  <a:srgbClr val="00B0F0"/>
                </a:solidFill>
                <a:latin typeface="Maiandra GD" pitchFamily="34" charset="0"/>
                <a:cs typeface="Arial" charset="0"/>
              </a:rPr>
              <a:t>Arte Final</a:t>
            </a:r>
          </a:p>
          <a:p>
            <a:r>
              <a:rPr lang="pt-BR" sz="2800" b="1" i="1" dirty="0" smtClean="0">
                <a:solidFill>
                  <a:srgbClr val="00B0F0"/>
                </a:solidFill>
                <a:latin typeface="Maiandra GD" pitchFamily="34" charset="0"/>
                <a:cs typeface="Arial" charset="0"/>
              </a:rPr>
              <a:t>Acervo </a:t>
            </a:r>
            <a:r>
              <a:rPr lang="pt-BR" sz="2800" b="1" i="1" dirty="0" smtClean="0">
                <a:solidFill>
                  <a:srgbClr val="00B0F0"/>
                </a:solidFill>
                <a:latin typeface="Maiandra GD" pitchFamily="34" charset="0"/>
                <a:cs typeface="Arial" charset="0"/>
              </a:rPr>
              <a:t>Pessoal &amp; Internet</a:t>
            </a:r>
            <a:endParaRPr lang="pt-BR" sz="2400" b="1" i="1" dirty="0" smtClean="0">
              <a:solidFill>
                <a:srgbClr val="00B0F0"/>
              </a:solidFill>
              <a:latin typeface="Maiandra GD" pitchFamily="34" charset="0"/>
              <a:cs typeface="Arial" charset="0"/>
            </a:endParaRPr>
          </a:p>
          <a:p>
            <a:endParaRPr lang="pt-BR" sz="2400" b="1" i="1" dirty="0" smtClean="0">
              <a:solidFill>
                <a:srgbClr val="FFC000"/>
              </a:solidFill>
              <a:effectLst>
                <a:outerShdw blurRad="38100" dist="38100" dir="2700000" algn="tl">
                  <a:srgbClr val="000000">
                    <a:alpha val="43137"/>
                  </a:srgbClr>
                </a:outerShdw>
              </a:effectLst>
              <a:latin typeface="Maiandra GD" pitchFamily="34" charset="0"/>
              <a:cs typeface="Arial" charset="0"/>
            </a:endParaRPr>
          </a:p>
          <a:p>
            <a:r>
              <a:rPr lang="pt-BR" sz="2400" b="1" i="1" dirty="0" smtClean="0">
                <a:solidFill>
                  <a:srgbClr val="FFC000"/>
                </a:solidFill>
                <a:effectLst>
                  <a:outerShdw blurRad="38100" dist="38100" dir="2700000" algn="tl">
                    <a:srgbClr val="000000">
                      <a:alpha val="43137"/>
                    </a:srgbClr>
                  </a:outerShdw>
                </a:effectLst>
                <a:latin typeface="Maiandra GD" pitchFamily="34" charset="0"/>
                <a:cs typeface="Arial" charset="0"/>
              </a:rPr>
              <a:t>Músicas</a:t>
            </a:r>
            <a:endParaRPr lang="pt-BR" sz="2400" b="1" i="1" dirty="0" smtClean="0">
              <a:solidFill>
                <a:srgbClr val="FFC000"/>
              </a:solidFill>
              <a:effectLst>
                <a:outerShdw blurRad="38100" dist="38100" dir="2700000" algn="tl">
                  <a:srgbClr val="000000">
                    <a:alpha val="43137"/>
                  </a:srgbClr>
                </a:outerShdw>
              </a:effectLst>
              <a:latin typeface="Maiandra GD" pitchFamily="34" charset="0"/>
              <a:cs typeface="Arial" charset="0"/>
            </a:endParaRPr>
          </a:p>
          <a:p>
            <a:r>
              <a:rPr lang="pt-BR" sz="2800" b="1" i="1" dirty="0" smtClean="0">
                <a:solidFill>
                  <a:srgbClr val="FF0000"/>
                </a:solidFill>
                <a:effectLst>
                  <a:outerShdw blurRad="38100" dist="38100" dir="2700000" algn="tl">
                    <a:srgbClr val="000000">
                      <a:alpha val="43137"/>
                    </a:srgbClr>
                  </a:outerShdw>
                </a:effectLst>
                <a:latin typeface="Maiandra GD" pitchFamily="34" charset="0"/>
                <a:cs typeface="Arial" charset="0"/>
              </a:rPr>
              <a:t> </a:t>
            </a:r>
            <a:r>
              <a:rPr lang="pt-BR" sz="2000" b="1" i="1" dirty="0" smtClean="0">
                <a:solidFill>
                  <a:srgbClr val="FF0000"/>
                </a:solidFill>
                <a:effectLst>
                  <a:outerShdw blurRad="38100" dist="38100" dir="2700000" algn="tl">
                    <a:srgbClr val="000000">
                      <a:alpha val="43137"/>
                    </a:srgbClr>
                  </a:outerShdw>
                </a:effectLst>
                <a:latin typeface="Maiandra GD" pitchFamily="34" charset="0"/>
                <a:cs typeface="Arial" charset="0"/>
              </a:rPr>
              <a:t>Acompanhamento</a:t>
            </a:r>
            <a:endParaRPr lang="pt-BR" sz="2000" b="1" i="1" dirty="0">
              <a:solidFill>
                <a:srgbClr val="FF0000"/>
              </a:solidFill>
              <a:effectLst>
                <a:outerShdw blurRad="38100" dist="38100" dir="2700000" algn="tl">
                  <a:srgbClr val="000000">
                    <a:alpha val="43137"/>
                  </a:srgbClr>
                </a:outerShdw>
              </a:effectLst>
              <a:latin typeface="Maiandra GD" pitchFamily="34" charset="0"/>
              <a:cs typeface="Arial" charset="0"/>
            </a:endParaRPr>
          </a:p>
          <a:p>
            <a:r>
              <a:rPr lang="pt-BR" sz="2000" b="1" i="1" dirty="0" err="1" smtClean="0">
                <a:solidFill>
                  <a:prstClr val="white"/>
                </a:solidFill>
                <a:effectLst>
                  <a:outerShdw blurRad="38100" dist="38100" dir="2700000" algn="tl">
                    <a:srgbClr val="000000">
                      <a:alpha val="43137"/>
                    </a:srgbClr>
                  </a:outerShdw>
                </a:effectLst>
                <a:latin typeface="Maiandra GD" pitchFamily="34" charset="0"/>
                <a:cs typeface="Arial" charset="0"/>
              </a:rPr>
              <a:t>An</a:t>
            </a:r>
            <a:r>
              <a:rPr lang="pt-BR" sz="2000" b="1" i="1" dirty="0" smtClean="0">
                <a:solidFill>
                  <a:prstClr val="white"/>
                </a:solidFill>
                <a:effectLst>
                  <a:outerShdw blurRad="38100" dist="38100" dir="2700000" algn="tl">
                    <a:srgbClr val="000000">
                      <a:alpha val="43137"/>
                    </a:srgbClr>
                  </a:outerShdw>
                </a:effectLst>
                <a:latin typeface="Maiandra GD" pitchFamily="34" charset="0"/>
                <a:cs typeface="Arial" charset="0"/>
              </a:rPr>
              <a:t> </a:t>
            </a:r>
            <a:r>
              <a:rPr lang="pt-BR" sz="2000" b="1" i="1" dirty="0" err="1" smtClean="0">
                <a:solidFill>
                  <a:prstClr val="white"/>
                </a:solidFill>
                <a:effectLst>
                  <a:outerShdw blurRad="38100" dist="38100" dir="2700000" algn="tl">
                    <a:srgbClr val="000000">
                      <a:alpha val="43137"/>
                    </a:srgbClr>
                  </a:outerShdw>
                </a:effectLst>
                <a:latin typeface="Maiandra GD" pitchFamily="34" charset="0"/>
                <a:cs typeface="Arial" charset="0"/>
              </a:rPr>
              <a:t>Affair</a:t>
            </a:r>
            <a:r>
              <a:rPr lang="pt-BR" sz="2000" b="1" i="1" dirty="0" smtClean="0">
                <a:solidFill>
                  <a:prstClr val="white"/>
                </a:solidFill>
                <a:effectLst>
                  <a:outerShdw blurRad="38100" dist="38100" dir="2700000" algn="tl">
                    <a:srgbClr val="000000">
                      <a:alpha val="43137"/>
                    </a:srgbClr>
                  </a:outerShdw>
                </a:effectLst>
                <a:latin typeface="Maiandra GD" pitchFamily="34" charset="0"/>
                <a:cs typeface="Arial" charset="0"/>
              </a:rPr>
              <a:t> to </a:t>
            </a:r>
            <a:r>
              <a:rPr lang="pt-BR" sz="2000" b="1" i="1" dirty="0" err="1" smtClean="0">
                <a:solidFill>
                  <a:prstClr val="white"/>
                </a:solidFill>
                <a:effectLst>
                  <a:outerShdw blurRad="38100" dist="38100" dir="2700000" algn="tl">
                    <a:srgbClr val="000000">
                      <a:alpha val="43137"/>
                    </a:srgbClr>
                  </a:outerShdw>
                </a:effectLst>
                <a:latin typeface="Maiandra GD" pitchFamily="34" charset="0"/>
                <a:cs typeface="Arial" charset="0"/>
              </a:rPr>
              <a:t>Remember</a:t>
            </a:r>
            <a:endParaRPr lang="pt-BR" sz="2000" b="1" i="1" dirty="0" smtClean="0">
              <a:solidFill>
                <a:prstClr val="white"/>
              </a:solidFill>
              <a:effectLst>
                <a:outerShdw blurRad="38100" dist="38100" dir="2700000" algn="tl">
                  <a:srgbClr val="000000">
                    <a:alpha val="43137"/>
                  </a:srgbClr>
                </a:outerShdw>
              </a:effectLst>
              <a:latin typeface="Maiandra GD" pitchFamily="34" charset="0"/>
              <a:cs typeface="Arial" charset="0"/>
            </a:endParaRPr>
          </a:p>
          <a:p>
            <a:r>
              <a:rPr lang="pt-BR" sz="2000" b="1" i="1" dirty="0" smtClean="0">
                <a:solidFill>
                  <a:prstClr val="white"/>
                </a:solidFill>
                <a:effectLst>
                  <a:outerShdw blurRad="38100" dist="38100" dir="2700000" algn="tl">
                    <a:srgbClr val="000000">
                      <a:alpha val="43137"/>
                    </a:srgbClr>
                  </a:outerShdw>
                </a:effectLst>
                <a:latin typeface="Maiandra GD" pitchFamily="34" charset="0"/>
                <a:cs typeface="Arial" charset="0"/>
              </a:rPr>
              <a:t>Orquestrado </a:t>
            </a:r>
            <a:r>
              <a:rPr lang="pt-BR" sz="2000" b="1" i="1" dirty="0" smtClean="0">
                <a:solidFill>
                  <a:prstClr val="white"/>
                </a:solidFill>
                <a:effectLst>
                  <a:outerShdw blurRad="38100" dist="38100" dir="2700000" algn="tl">
                    <a:srgbClr val="000000">
                      <a:alpha val="43137"/>
                    </a:srgbClr>
                  </a:outerShdw>
                </a:effectLst>
                <a:latin typeface="Maiandra GD" pitchFamily="34" charset="0"/>
                <a:cs typeface="Arial" charset="0"/>
              </a:rPr>
              <a:t> </a:t>
            </a:r>
            <a:endParaRPr lang="pt-BR" sz="2000" b="1" i="1" dirty="0">
              <a:solidFill>
                <a:prstClr val="white"/>
              </a:solidFill>
              <a:effectLst>
                <a:outerShdw blurRad="38100" dist="38100" dir="2700000" algn="tl">
                  <a:srgbClr val="000000">
                    <a:alpha val="43137"/>
                  </a:srgbClr>
                </a:outerShdw>
              </a:effectLst>
              <a:latin typeface="Maiandra GD" pitchFamily="34" charset="0"/>
              <a:cs typeface="Arial" charset="0"/>
            </a:endParaRPr>
          </a:p>
          <a:p>
            <a:r>
              <a:rPr lang="pt-BR" sz="2000" b="1" i="1" dirty="0">
                <a:solidFill>
                  <a:prstClr val="white"/>
                </a:solidFill>
                <a:effectLst>
                  <a:outerShdw blurRad="38100" dist="38100" dir="2700000" algn="tl">
                    <a:srgbClr val="000000">
                      <a:alpha val="43137"/>
                    </a:srgbClr>
                  </a:outerShdw>
                </a:effectLst>
                <a:latin typeface="Maiandra GD" pitchFamily="34" charset="0"/>
                <a:cs typeface="Arial" charset="0"/>
              </a:rPr>
              <a:t> </a:t>
            </a:r>
            <a:endParaRPr lang="pt-BR" sz="2000" b="1" i="1" dirty="0" smtClean="0">
              <a:solidFill>
                <a:prstClr val="white"/>
              </a:solidFill>
              <a:effectLst>
                <a:outerShdw blurRad="38100" dist="38100" dir="2700000" algn="tl">
                  <a:srgbClr val="000000">
                    <a:alpha val="43137"/>
                  </a:srgbClr>
                </a:outerShdw>
              </a:effectLst>
              <a:latin typeface="Maiandra GD" pitchFamily="34" charset="0"/>
              <a:cs typeface="Arial" charset="0"/>
            </a:endParaRPr>
          </a:p>
          <a:p>
            <a:r>
              <a:rPr lang="pt-BR" sz="2000" b="1" i="1" dirty="0" smtClean="0">
                <a:solidFill>
                  <a:srgbClr val="FF0000"/>
                </a:solidFill>
                <a:effectLst>
                  <a:outerShdw blurRad="38100" dist="38100" dir="2700000" algn="tl">
                    <a:srgbClr val="000000">
                      <a:alpha val="43137"/>
                    </a:srgbClr>
                  </a:outerShdw>
                </a:effectLst>
                <a:latin typeface="Maiandra GD" pitchFamily="34" charset="0"/>
                <a:cs typeface="Arial" charset="0"/>
              </a:rPr>
              <a:t>Encerramento</a:t>
            </a:r>
            <a:endParaRPr lang="pt-BR" sz="2000" b="1" i="1" dirty="0" smtClean="0">
              <a:solidFill>
                <a:srgbClr val="FF0000"/>
              </a:solidFill>
              <a:effectLst>
                <a:outerShdw blurRad="38100" dist="38100" dir="2700000" algn="tl">
                  <a:srgbClr val="000000">
                    <a:alpha val="43137"/>
                  </a:srgbClr>
                </a:outerShdw>
              </a:effectLst>
              <a:latin typeface="Maiandra GD" pitchFamily="34" charset="0"/>
              <a:cs typeface="Arial" charset="0"/>
            </a:endParaRPr>
          </a:p>
          <a:p>
            <a:r>
              <a:rPr lang="pt-BR" sz="2000" b="1" i="1" dirty="0" err="1" smtClean="0">
                <a:solidFill>
                  <a:prstClr val="white"/>
                </a:solidFill>
                <a:effectLst>
                  <a:outerShdw blurRad="38100" dist="38100" dir="2700000" algn="tl">
                    <a:srgbClr val="000000">
                      <a:alpha val="43137"/>
                    </a:srgbClr>
                  </a:outerShdw>
                </a:effectLst>
                <a:latin typeface="Maiandra GD" pitchFamily="34" charset="0"/>
                <a:cs typeface="Arial" charset="0"/>
              </a:rPr>
              <a:t>Autumn</a:t>
            </a:r>
            <a:r>
              <a:rPr lang="pt-BR" sz="2000" b="1" i="1" dirty="0" smtClean="0">
                <a:solidFill>
                  <a:prstClr val="white"/>
                </a:solidFill>
                <a:effectLst>
                  <a:outerShdw blurRad="38100" dist="38100" dir="2700000" algn="tl">
                    <a:srgbClr val="000000">
                      <a:alpha val="43137"/>
                    </a:srgbClr>
                  </a:outerShdw>
                </a:effectLst>
                <a:latin typeface="Maiandra GD" pitchFamily="34" charset="0"/>
                <a:cs typeface="Arial" charset="0"/>
              </a:rPr>
              <a:t> </a:t>
            </a:r>
            <a:r>
              <a:rPr lang="pt-BR" sz="2000" b="1" i="1" dirty="0" err="1" smtClean="0">
                <a:solidFill>
                  <a:prstClr val="white"/>
                </a:solidFill>
                <a:effectLst>
                  <a:outerShdw blurRad="38100" dist="38100" dir="2700000" algn="tl">
                    <a:srgbClr val="000000">
                      <a:alpha val="43137"/>
                    </a:srgbClr>
                  </a:outerShdw>
                </a:effectLst>
                <a:latin typeface="Maiandra GD" pitchFamily="34" charset="0"/>
                <a:cs typeface="Arial" charset="0"/>
              </a:rPr>
              <a:t>Leaves</a:t>
            </a:r>
            <a:endParaRPr lang="pt-BR" sz="2000" b="1" i="1" dirty="0" smtClean="0">
              <a:solidFill>
                <a:prstClr val="white"/>
              </a:solidFill>
              <a:effectLst>
                <a:outerShdw blurRad="38100" dist="38100" dir="2700000" algn="tl">
                  <a:srgbClr val="000000">
                    <a:alpha val="43137"/>
                  </a:srgbClr>
                </a:outerShdw>
              </a:effectLst>
              <a:latin typeface="Maiandra GD" pitchFamily="34" charset="0"/>
              <a:cs typeface="Arial" charset="0"/>
            </a:endParaRPr>
          </a:p>
          <a:p>
            <a:r>
              <a:rPr lang="pt-BR" sz="2000" b="1" i="1" dirty="0" smtClean="0">
                <a:solidFill>
                  <a:prstClr val="white"/>
                </a:solidFill>
                <a:effectLst>
                  <a:outerShdw blurRad="38100" dist="38100" dir="2700000" algn="tl">
                    <a:srgbClr val="000000">
                      <a:alpha val="43137"/>
                    </a:srgbClr>
                  </a:outerShdw>
                </a:effectLst>
                <a:latin typeface="Maiandra GD" pitchFamily="34" charset="0"/>
                <a:cs typeface="Arial" charset="0"/>
              </a:rPr>
              <a:t>Interpretação: Pat </a:t>
            </a:r>
            <a:r>
              <a:rPr lang="pt-BR" sz="2000" b="1" i="1" dirty="0" err="1" smtClean="0">
                <a:solidFill>
                  <a:prstClr val="white"/>
                </a:solidFill>
                <a:effectLst>
                  <a:outerShdw blurRad="38100" dist="38100" dir="2700000" algn="tl">
                    <a:srgbClr val="000000">
                      <a:alpha val="43137"/>
                    </a:srgbClr>
                  </a:outerShdw>
                </a:effectLst>
                <a:latin typeface="Maiandra GD" pitchFamily="34" charset="0"/>
                <a:cs typeface="Arial" charset="0"/>
              </a:rPr>
              <a:t>Boone</a:t>
            </a:r>
            <a:endParaRPr lang="pt-BR" sz="2000" b="1" i="1" dirty="0">
              <a:solidFill>
                <a:prstClr val="white"/>
              </a:solidFill>
              <a:effectLst>
                <a:outerShdw blurRad="38100" dist="38100" dir="2700000" algn="tl">
                  <a:srgbClr val="000000">
                    <a:alpha val="43137"/>
                  </a:srgbClr>
                </a:outerShdw>
              </a:effectLst>
              <a:latin typeface="Maiandra GD" pitchFamily="34" charset="0"/>
              <a:cs typeface="Arial" charset="0"/>
            </a:endParaRPr>
          </a:p>
        </p:txBody>
      </p:sp>
      <p:sp>
        <p:nvSpPr>
          <p:cNvPr id="26" name="Retângulo 25"/>
          <p:cNvSpPr/>
          <p:nvPr/>
        </p:nvSpPr>
        <p:spPr>
          <a:xfrm>
            <a:off x="3881422" y="4714884"/>
            <a:ext cx="7715304" cy="1862044"/>
          </a:xfrm>
          <a:prstGeom prst="rect">
            <a:avLst/>
          </a:prstGeom>
          <a:solidFill>
            <a:schemeClr val="accent6">
              <a:lumMod val="40000"/>
              <a:lumOff val="60000"/>
            </a:schemeClr>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lIns="121917" tIns="60958" rIns="121917" bIns="60958">
            <a:spAutoFit/>
          </a:bodyPr>
          <a:lstStyle/>
          <a:p>
            <a:pPr algn="ctr"/>
            <a:endParaRPr lang="pt-BR" sz="1400" dirty="0" smtClean="0">
              <a:solidFill>
                <a:srgbClr val="0070C0"/>
              </a:solidFill>
              <a:latin typeface="Britannic Bold" panose="020B0903060703020204" pitchFamily="34" charset="0"/>
            </a:endParaRPr>
          </a:p>
          <a:p>
            <a:pPr algn="r"/>
            <a:r>
              <a:rPr lang="pt-BR" sz="1300" dirty="0" smtClean="0">
                <a:solidFill>
                  <a:srgbClr val="0070C0"/>
                </a:solidFill>
                <a:latin typeface="Britannic Bold" panose="020B0903060703020204" pitchFamily="34" charset="0"/>
              </a:rPr>
              <a:t>ACESSE  </a:t>
            </a:r>
            <a:r>
              <a:rPr lang="pt-BR" sz="1300" dirty="0">
                <a:solidFill>
                  <a:srgbClr val="0070C0"/>
                </a:solidFill>
                <a:latin typeface="Britannic Bold" panose="020B0903060703020204" pitchFamily="34" charset="0"/>
              </a:rPr>
              <a:t>MEUS  ESPAÇOS  CULTURAIS  E  TORNE-SE  MEU SEGUIDOR</a:t>
            </a:r>
            <a:endParaRPr lang="pt-BR" sz="1900" dirty="0">
              <a:solidFill>
                <a:srgbClr val="002060"/>
              </a:solidFill>
              <a:latin typeface="Britannic Bold" panose="020B0903060703020204" pitchFamily="34" charset="0"/>
            </a:endParaRPr>
          </a:p>
          <a:p>
            <a:pPr algn="r"/>
            <a:r>
              <a:rPr lang="pt-BR" sz="1600" u="sng" dirty="0" smtClean="0">
                <a:solidFill>
                  <a:srgbClr val="7030A0"/>
                </a:solidFill>
                <a:latin typeface="Britannic Bold" panose="020B0903060703020204" pitchFamily="34" charset="0"/>
                <a:hlinkClick r:id="rId6"/>
              </a:rPr>
              <a:t>http</a:t>
            </a:r>
            <a:r>
              <a:rPr lang="pt-BR" sz="1600" u="sng" dirty="0">
                <a:ln w="0"/>
                <a:solidFill>
                  <a:schemeClr val="accent1"/>
                </a:solidFill>
                <a:effectLst>
                  <a:outerShdw blurRad="38100" dist="25400" dir="5400000" algn="ctr" rotWithShape="0">
                    <a:srgbClr val="6E747A">
                      <a:alpha val="43000"/>
                    </a:srgbClr>
                  </a:outerShdw>
                </a:effectLst>
                <a:latin typeface="Britannic Bold" panose="020B0903060703020204" pitchFamily="34" charset="0"/>
                <a:hlinkClick r:id="rId6"/>
              </a:rPr>
              <a:t>://vendraminiletras.blogspot.com</a:t>
            </a:r>
            <a:r>
              <a:rPr lang="pt-BR" sz="1600" u="sng" dirty="0" smtClean="0">
                <a:solidFill>
                  <a:srgbClr val="7030A0"/>
                </a:solidFill>
                <a:latin typeface="Britannic Bold" panose="020B0903060703020204" pitchFamily="34" charset="0"/>
                <a:hlinkClick r:id="rId6"/>
              </a:rPr>
              <a:t>/</a:t>
            </a:r>
            <a:endParaRPr lang="pt-BR" sz="1600" u="sng" dirty="0">
              <a:solidFill>
                <a:srgbClr val="7030A0"/>
              </a:solidFill>
              <a:latin typeface="Britannic Bold" panose="020B0903060703020204" pitchFamily="34" charset="0"/>
            </a:endParaRPr>
          </a:p>
          <a:p>
            <a:pPr algn="r"/>
            <a:r>
              <a:rPr lang="pt-BR" sz="1600" dirty="0" smtClean="0">
                <a:solidFill>
                  <a:srgbClr val="7030A0"/>
                </a:solidFill>
                <a:latin typeface="Britannic Bold" panose="020B0903060703020204" pitchFamily="34" charset="0"/>
              </a:rPr>
              <a:t>www.sergrasan.com/toninhovendraminislides/</a:t>
            </a:r>
          </a:p>
          <a:p>
            <a:pPr algn="r"/>
            <a:r>
              <a:rPr lang="pt-BR" sz="1200" dirty="0" smtClean="0">
                <a:solidFill>
                  <a:srgbClr val="C00000"/>
                </a:solidFill>
                <a:latin typeface="Arial Black" panose="020B0A04020102020204" pitchFamily="34" charset="0"/>
                <a:cs typeface="Aharoni" panose="02010803020104030203" pitchFamily="2" charset="-79"/>
              </a:rPr>
              <a:t>PARTICIPAÇÕES</a:t>
            </a:r>
            <a:r>
              <a:rPr lang="pt-BR" sz="1200" dirty="0">
                <a:solidFill>
                  <a:srgbClr val="C00000"/>
                </a:solidFill>
                <a:latin typeface="Arial Black" panose="020B0A04020102020204" pitchFamily="34" charset="0"/>
                <a:cs typeface="Aharoni" panose="02010803020104030203" pitchFamily="2" charset="-79"/>
              </a:rPr>
              <a:t>:</a:t>
            </a:r>
          </a:p>
          <a:p>
            <a:pPr marL="914268" lvl="2" algn="r"/>
            <a:r>
              <a:rPr lang="pt-BR" sz="1100" dirty="0">
                <a:solidFill>
                  <a:srgbClr val="002060"/>
                </a:solidFill>
                <a:latin typeface="Arial Black" panose="020B0A04020102020204" pitchFamily="34" charset="0"/>
                <a:cs typeface="Aharoni" panose="02010803020104030203" pitchFamily="2" charset="-79"/>
              </a:rPr>
              <a:t>ASSOCIAÇÃO DOS POETAS E ESCRITORES DE JUNDIAÍ E </a:t>
            </a:r>
            <a:r>
              <a:rPr lang="pt-BR" sz="1100" dirty="0" smtClean="0">
                <a:solidFill>
                  <a:srgbClr val="002060"/>
                </a:solidFill>
                <a:latin typeface="Arial Black" panose="020B0A04020102020204" pitchFamily="34" charset="0"/>
                <a:cs typeface="Aharoni" panose="02010803020104030203" pitchFamily="2" charset="-79"/>
              </a:rPr>
              <a:t>REGIÃO</a:t>
            </a:r>
          </a:p>
          <a:p>
            <a:pPr algn="r"/>
            <a:r>
              <a:rPr lang="pt-BR" sz="1200" dirty="0" smtClean="0">
                <a:solidFill>
                  <a:srgbClr val="002060"/>
                </a:solidFill>
                <a:latin typeface="Arial Black" panose="020B0A04020102020204" pitchFamily="34" charset="0"/>
                <a:cs typeface="Aharoni" panose="02010803020104030203" pitchFamily="2" charset="-79"/>
              </a:rPr>
              <a:t> </a:t>
            </a:r>
            <a:r>
              <a:rPr lang="pt-BR" sz="1100" dirty="0" smtClean="0">
                <a:solidFill>
                  <a:srgbClr val="002060"/>
                </a:solidFill>
                <a:latin typeface="Arial Black" panose="020B0A04020102020204" pitchFamily="34" charset="0"/>
                <a:cs typeface="Aharoni" panose="02010803020104030203" pitchFamily="2" charset="-79"/>
              </a:rPr>
              <a:t>ACADEMIA NACIONAL DE LETRAS DO PORTAL DO POETA BRASILEIRO </a:t>
            </a:r>
          </a:p>
          <a:p>
            <a:pPr algn="r"/>
            <a:r>
              <a:rPr lang="pt-BR" sz="1100" dirty="0" smtClean="0">
                <a:solidFill>
                  <a:srgbClr val="002060"/>
                </a:solidFill>
                <a:latin typeface="Arial Black" panose="020B0A04020102020204" pitchFamily="34" charset="0"/>
                <a:cs typeface="Aharoni" panose="02010803020104030203" pitchFamily="2" charset="-79"/>
              </a:rPr>
              <a:t>ACADEMICO 28 </a:t>
            </a:r>
          </a:p>
          <a:p>
            <a:pPr algn="ctr"/>
            <a:endParaRPr lang="pt-BR" sz="800" dirty="0">
              <a:solidFill>
                <a:srgbClr val="002060"/>
              </a:solidFill>
              <a:latin typeface="Arial Black" panose="020B0A04020102020204" pitchFamily="34" charset="0"/>
              <a:cs typeface="Aharoni" panose="02010803020104030203" pitchFamily="2" charset="-79"/>
            </a:endParaRPr>
          </a:p>
        </p:txBody>
      </p:sp>
      <p:pic>
        <p:nvPicPr>
          <p:cNvPr id="1026" name="Picture 2" descr="C:\Users\User\Pictures\Academia\medalha academia.jpg"/>
          <p:cNvPicPr>
            <a:picLocks noChangeAspect="1" noChangeArrowheads="1"/>
          </p:cNvPicPr>
          <p:nvPr/>
        </p:nvPicPr>
        <p:blipFill>
          <a:blip r:embed="rId7" cstate="print"/>
          <a:srcRect/>
          <a:stretch>
            <a:fillRect/>
          </a:stretch>
        </p:blipFill>
        <p:spPr bwMode="auto">
          <a:xfrm>
            <a:off x="4024298" y="4857760"/>
            <a:ext cx="2000264" cy="1531559"/>
          </a:xfrm>
          <a:prstGeom prst="rect">
            <a:avLst/>
          </a:prstGeom>
        </p:spPr>
        <p:style>
          <a:lnRef idx="1">
            <a:schemeClr val="accent2"/>
          </a:lnRef>
          <a:fillRef idx="3">
            <a:schemeClr val="accent2"/>
          </a:fillRef>
          <a:effectRef idx="2">
            <a:schemeClr val="accent2"/>
          </a:effectRef>
          <a:fontRef idx="minor">
            <a:schemeClr val="lt1"/>
          </a:fontRef>
        </p:style>
      </p:pic>
    </p:spTree>
    <p:extLst>
      <p:ext uri="{BB962C8B-B14F-4D97-AF65-F5344CB8AC3E}">
        <p14:creationId xmlns:p14="http://schemas.microsoft.com/office/powerpoint/2010/main" xmlns="" val="1332269509"/>
      </p:ext>
    </p:extLst>
  </p:cSld>
  <p:clrMapOvr>
    <a:masterClrMapping/>
  </p:clrMapOvr>
  <p:transition spd="slow" advClick="0" advTm="146000">
    <p:fade/>
    <p:sndAc>
      <p:stSnd>
        <p:snd r:embed="rId3" name="Autumn Leaves - Pat Boon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4000"/>
                                        <p:tgtEl>
                                          <p:spTgt spid="3">
                                            <p:txEl>
                                              <p:pRg st="1" end="1"/>
                                            </p:txEl>
                                          </p:spTgt>
                                        </p:tgtEl>
                                      </p:cBhvr>
                                    </p:animEffect>
                                    <p:anim calcmode="lin" valueType="num">
                                      <p:cBhvr>
                                        <p:cTn id="8" dur="4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4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21" presetClass="entr" presetSubtype="8" fill="hold" nodeType="after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heel(8)">
                                      <p:cBhvr>
                                        <p:cTn id="13" dur="4000"/>
                                        <p:tgtEl>
                                          <p:spTgt spid="3">
                                            <p:txEl>
                                              <p:pRg st="2" end="2"/>
                                            </p:txEl>
                                          </p:spTgt>
                                        </p:tgtEl>
                                      </p:cBhvr>
                                    </p:animEffect>
                                  </p:childTnLst>
                                </p:cTn>
                              </p:par>
                              <p:par>
                                <p:cTn id="14" presetID="53" presetClass="entr" presetSubtype="16" fill="hold" nodeType="withEffect">
                                  <p:stCondLst>
                                    <p:cond delay="0"/>
                                  </p:stCondLst>
                                  <p:childTnLst>
                                    <p:set>
                                      <p:cBhvr>
                                        <p:cTn id="15" dur="1" fill="hold">
                                          <p:stCondLst>
                                            <p:cond delay="0"/>
                                          </p:stCondLst>
                                        </p:cTn>
                                        <p:tgtEl>
                                          <p:spTgt spid="25"/>
                                        </p:tgtEl>
                                        <p:attrNameLst>
                                          <p:attrName>style.visibility</p:attrName>
                                        </p:attrNameLst>
                                      </p:cBhvr>
                                      <p:to>
                                        <p:strVal val="visible"/>
                                      </p:to>
                                    </p:set>
                                    <p:anim calcmode="lin" valueType="num">
                                      <p:cBhvr>
                                        <p:cTn id="16" dur="4000" fill="hold"/>
                                        <p:tgtEl>
                                          <p:spTgt spid="25"/>
                                        </p:tgtEl>
                                        <p:attrNameLst>
                                          <p:attrName>ppt_w</p:attrName>
                                        </p:attrNameLst>
                                      </p:cBhvr>
                                      <p:tavLst>
                                        <p:tav tm="0">
                                          <p:val>
                                            <p:fltVal val="0"/>
                                          </p:val>
                                        </p:tav>
                                        <p:tav tm="100000">
                                          <p:val>
                                            <p:strVal val="#ppt_w"/>
                                          </p:val>
                                        </p:tav>
                                      </p:tavLst>
                                    </p:anim>
                                    <p:anim calcmode="lin" valueType="num">
                                      <p:cBhvr>
                                        <p:cTn id="17" dur="4000" fill="hold"/>
                                        <p:tgtEl>
                                          <p:spTgt spid="25"/>
                                        </p:tgtEl>
                                        <p:attrNameLst>
                                          <p:attrName>ppt_h</p:attrName>
                                        </p:attrNameLst>
                                      </p:cBhvr>
                                      <p:tavLst>
                                        <p:tav tm="0">
                                          <p:val>
                                            <p:fltVal val="0"/>
                                          </p:val>
                                        </p:tav>
                                        <p:tav tm="100000">
                                          <p:val>
                                            <p:strVal val="#ppt_h"/>
                                          </p:val>
                                        </p:tav>
                                      </p:tavLst>
                                    </p:anim>
                                    <p:animEffect transition="in" filter="fade">
                                      <p:cBhvr>
                                        <p:cTn id="18" dur="4000"/>
                                        <p:tgtEl>
                                          <p:spTgt spid="25"/>
                                        </p:tgtEl>
                                      </p:cBhvr>
                                    </p:animEffect>
                                  </p:childTnLst>
                                </p:cTn>
                              </p:par>
                            </p:childTnLst>
                          </p:cTn>
                        </p:par>
                        <p:par>
                          <p:cTn id="19" fill="hold">
                            <p:stCondLst>
                              <p:cond delay="8000"/>
                            </p:stCondLst>
                            <p:childTnLst>
                              <p:par>
                                <p:cTn id="20" presetID="20" presetClass="entr" presetSubtype="0" fill="hold" nodeType="after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edge">
                                      <p:cBhvr>
                                        <p:cTn id="22" dur="4000"/>
                                        <p:tgtEl>
                                          <p:spTgt spid="3">
                                            <p:txEl>
                                              <p:pRg st="4" end="4"/>
                                            </p:txEl>
                                          </p:spTgt>
                                        </p:tgtEl>
                                      </p:cBhvr>
                                    </p:animEffect>
                                  </p:childTnLst>
                                </p:cTn>
                              </p:par>
                            </p:childTnLst>
                          </p:cTn>
                        </p:par>
                        <p:par>
                          <p:cTn id="23" fill="hold">
                            <p:stCondLst>
                              <p:cond delay="12000"/>
                            </p:stCondLst>
                            <p:childTnLst>
                              <p:par>
                                <p:cTn id="24" presetID="20" presetClass="entr" presetSubtype="0" fill="hold" nodeType="after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wedge">
                                      <p:cBhvr>
                                        <p:cTn id="26" dur="4000"/>
                                        <p:tgtEl>
                                          <p:spTgt spid="3">
                                            <p:txEl>
                                              <p:pRg st="5" end="5"/>
                                            </p:txEl>
                                          </p:spTgt>
                                        </p:tgtEl>
                                      </p:cBhvr>
                                    </p:animEffect>
                                  </p:childTnLst>
                                </p:cTn>
                              </p:par>
                            </p:childTnLst>
                          </p:cTn>
                        </p:par>
                        <p:par>
                          <p:cTn id="27" fill="hold">
                            <p:stCondLst>
                              <p:cond delay="16000"/>
                            </p:stCondLst>
                            <p:childTnLst>
                              <p:par>
                                <p:cTn id="28" presetID="20" presetClass="entr" presetSubtype="0" fill="hold" nodeType="after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wedge">
                                      <p:cBhvr>
                                        <p:cTn id="30" dur="4000"/>
                                        <p:tgtEl>
                                          <p:spTgt spid="3">
                                            <p:txEl>
                                              <p:pRg st="7" end="7"/>
                                            </p:txEl>
                                          </p:spTgt>
                                        </p:tgtEl>
                                      </p:cBhvr>
                                    </p:animEffect>
                                  </p:childTnLst>
                                </p:cTn>
                              </p:par>
                            </p:childTnLst>
                          </p:cTn>
                        </p:par>
                        <p:par>
                          <p:cTn id="31" fill="hold">
                            <p:stCondLst>
                              <p:cond delay="20000"/>
                            </p:stCondLst>
                            <p:childTnLst>
                              <p:par>
                                <p:cTn id="32" presetID="20" presetClass="entr" presetSubtype="0" fill="hold" nodeType="afterEffect">
                                  <p:stCondLst>
                                    <p:cond delay="0"/>
                                  </p:stCondLst>
                                  <p:childTnLst>
                                    <p:set>
                                      <p:cBhvr>
                                        <p:cTn id="33" dur="1" fill="hold">
                                          <p:stCondLst>
                                            <p:cond delay="0"/>
                                          </p:stCondLst>
                                        </p:cTn>
                                        <p:tgtEl>
                                          <p:spTgt spid="3">
                                            <p:txEl>
                                              <p:pRg st="8" end="8"/>
                                            </p:txEl>
                                          </p:spTgt>
                                        </p:tgtEl>
                                        <p:attrNameLst>
                                          <p:attrName>style.visibility</p:attrName>
                                        </p:attrNameLst>
                                      </p:cBhvr>
                                      <p:to>
                                        <p:strVal val="visible"/>
                                      </p:to>
                                    </p:set>
                                    <p:animEffect transition="in" filter="wedge">
                                      <p:cBhvr>
                                        <p:cTn id="34" dur="4000"/>
                                        <p:tgtEl>
                                          <p:spTgt spid="3">
                                            <p:txEl>
                                              <p:pRg st="8" end="8"/>
                                            </p:txEl>
                                          </p:spTgt>
                                        </p:tgtEl>
                                      </p:cBhvr>
                                    </p:animEffect>
                                  </p:childTnLst>
                                </p:cTn>
                              </p:par>
                            </p:childTnLst>
                          </p:cTn>
                        </p:par>
                        <p:par>
                          <p:cTn id="35" fill="hold">
                            <p:stCondLst>
                              <p:cond delay="24000"/>
                            </p:stCondLst>
                            <p:childTnLst>
                              <p:par>
                                <p:cTn id="36" presetID="20" presetClass="entr" presetSubtype="0" fill="hold" nodeType="afterEffect">
                                  <p:stCondLst>
                                    <p:cond delay="0"/>
                                  </p:stCondLst>
                                  <p:childTnLst>
                                    <p:set>
                                      <p:cBhvr>
                                        <p:cTn id="37" dur="1" fill="hold">
                                          <p:stCondLst>
                                            <p:cond delay="0"/>
                                          </p:stCondLst>
                                        </p:cTn>
                                        <p:tgtEl>
                                          <p:spTgt spid="3">
                                            <p:txEl>
                                              <p:pRg st="9" end="9"/>
                                            </p:txEl>
                                          </p:spTgt>
                                        </p:tgtEl>
                                        <p:attrNameLst>
                                          <p:attrName>style.visibility</p:attrName>
                                        </p:attrNameLst>
                                      </p:cBhvr>
                                      <p:to>
                                        <p:strVal val="visible"/>
                                      </p:to>
                                    </p:set>
                                    <p:animEffect transition="in" filter="wedge">
                                      <p:cBhvr>
                                        <p:cTn id="38" dur="4000"/>
                                        <p:tgtEl>
                                          <p:spTgt spid="3">
                                            <p:txEl>
                                              <p:pRg st="9" end="9"/>
                                            </p:txEl>
                                          </p:spTgt>
                                        </p:tgtEl>
                                      </p:cBhvr>
                                    </p:animEffect>
                                  </p:childTnLst>
                                </p:cTn>
                              </p:par>
                            </p:childTnLst>
                          </p:cTn>
                        </p:par>
                        <p:par>
                          <p:cTn id="39" fill="hold">
                            <p:stCondLst>
                              <p:cond delay="28000"/>
                            </p:stCondLst>
                            <p:childTnLst>
                              <p:par>
                                <p:cTn id="40" presetID="20" presetClass="entr" presetSubtype="0" fill="hold" nodeType="afterEffect">
                                  <p:stCondLst>
                                    <p:cond delay="0"/>
                                  </p:stCondLst>
                                  <p:childTnLst>
                                    <p:set>
                                      <p:cBhvr>
                                        <p:cTn id="41" dur="1" fill="hold">
                                          <p:stCondLst>
                                            <p:cond delay="0"/>
                                          </p:stCondLst>
                                        </p:cTn>
                                        <p:tgtEl>
                                          <p:spTgt spid="3">
                                            <p:txEl>
                                              <p:pRg st="10" end="10"/>
                                            </p:txEl>
                                          </p:spTgt>
                                        </p:tgtEl>
                                        <p:attrNameLst>
                                          <p:attrName>style.visibility</p:attrName>
                                        </p:attrNameLst>
                                      </p:cBhvr>
                                      <p:to>
                                        <p:strVal val="visible"/>
                                      </p:to>
                                    </p:set>
                                    <p:animEffect transition="in" filter="wedge">
                                      <p:cBhvr>
                                        <p:cTn id="42" dur="4000"/>
                                        <p:tgtEl>
                                          <p:spTgt spid="3">
                                            <p:txEl>
                                              <p:pRg st="10" end="10"/>
                                            </p:txEl>
                                          </p:spTgt>
                                        </p:tgtEl>
                                      </p:cBhvr>
                                    </p:animEffect>
                                  </p:childTnLst>
                                </p:cTn>
                              </p:par>
                            </p:childTnLst>
                          </p:cTn>
                        </p:par>
                        <p:par>
                          <p:cTn id="43" fill="hold">
                            <p:stCondLst>
                              <p:cond delay="32000"/>
                            </p:stCondLst>
                            <p:childTnLst>
                              <p:par>
                                <p:cTn id="44" presetID="20" presetClass="entr" presetSubtype="0" fill="hold" nodeType="afterEffect">
                                  <p:stCondLst>
                                    <p:cond delay="0"/>
                                  </p:stCondLst>
                                  <p:childTnLst>
                                    <p:set>
                                      <p:cBhvr>
                                        <p:cTn id="45" dur="1" fill="hold">
                                          <p:stCondLst>
                                            <p:cond delay="0"/>
                                          </p:stCondLst>
                                        </p:cTn>
                                        <p:tgtEl>
                                          <p:spTgt spid="3">
                                            <p:txEl>
                                              <p:pRg st="11" end="11"/>
                                            </p:txEl>
                                          </p:spTgt>
                                        </p:tgtEl>
                                        <p:attrNameLst>
                                          <p:attrName>style.visibility</p:attrName>
                                        </p:attrNameLst>
                                      </p:cBhvr>
                                      <p:to>
                                        <p:strVal val="visible"/>
                                      </p:to>
                                    </p:set>
                                    <p:animEffect transition="in" filter="wedge">
                                      <p:cBhvr>
                                        <p:cTn id="46" dur="4000"/>
                                        <p:tgtEl>
                                          <p:spTgt spid="3">
                                            <p:txEl>
                                              <p:pRg st="11" end="11"/>
                                            </p:txEl>
                                          </p:spTgt>
                                        </p:tgtEl>
                                      </p:cBhvr>
                                    </p:animEffect>
                                  </p:childTnLst>
                                </p:cTn>
                              </p:par>
                            </p:childTnLst>
                          </p:cTn>
                        </p:par>
                        <p:par>
                          <p:cTn id="47" fill="hold">
                            <p:stCondLst>
                              <p:cond delay="36000"/>
                            </p:stCondLst>
                            <p:childTnLst>
                              <p:par>
                                <p:cTn id="48" presetID="20" presetClass="entr" presetSubtype="0" fill="hold" nodeType="afterEffect">
                                  <p:stCondLst>
                                    <p:cond delay="0"/>
                                  </p:stCondLst>
                                  <p:childTnLst>
                                    <p:set>
                                      <p:cBhvr>
                                        <p:cTn id="49" dur="1" fill="hold">
                                          <p:stCondLst>
                                            <p:cond delay="0"/>
                                          </p:stCondLst>
                                        </p:cTn>
                                        <p:tgtEl>
                                          <p:spTgt spid="3">
                                            <p:txEl>
                                              <p:pRg st="12" end="12"/>
                                            </p:txEl>
                                          </p:spTgt>
                                        </p:tgtEl>
                                        <p:attrNameLst>
                                          <p:attrName>style.visibility</p:attrName>
                                        </p:attrNameLst>
                                      </p:cBhvr>
                                      <p:to>
                                        <p:strVal val="visible"/>
                                      </p:to>
                                    </p:set>
                                    <p:animEffect transition="in" filter="wedge">
                                      <p:cBhvr>
                                        <p:cTn id="50" dur="4000"/>
                                        <p:tgtEl>
                                          <p:spTgt spid="3">
                                            <p:txEl>
                                              <p:pRg st="12" end="12"/>
                                            </p:txEl>
                                          </p:spTgt>
                                        </p:tgtEl>
                                      </p:cBhvr>
                                    </p:animEffect>
                                  </p:childTnLst>
                                </p:cTn>
                              </p:par>
                            </p:childTnLst>
                          </p:cTn>
                        </p:par>
                        <p:par>
                          <p:cTn id="51" fill="hold">
                            <p:stCondLst>
                              <p:cond delay="40000"/>
                            </p:stCondLst>
                            <p:childTnLst>
                              <p:par>
                                <p:cTn id="52" presetID="20" presetClass="entr" presetSubtype="0" fill="hold" nodeType="afterEffect">
                                  <p:stCondLst>
                                    <p:cond delay="0"/>
                                  </p:stCondLst>
                                  <p:childTnLst>
                                    <p:set>
                                      <p:cBhvr>
                                        <p:cTn id="53" dur="1" fill="hold">
                                          <p:stCondLst>
                                            <p:cond delay="0"/>
                                          </p:stCondLst>
                                        </p:cTn>
                                        <p:tgtEl>
                                          <p:spTgt spid="3">
                                            <p:txEl>
                                              <p:pRg st="13" end="13"/>
                                            </p:txEl>
                                          </p:spTgt>
                                        </p:tgtEl>
                                        <p:attrNameLst>
                                          <p:attrName>style.visibility</p:attrName>
                                        </p:attrNameLst>
                                      </p:cBhvr>
                                      <p:to>
                                        <p:strVal val="visible"/>
                                      </p:to>
                                    </p:set>
                                    <p:animEffect transition="in" filter="wedge">
                                      <p:cBhvr>
                                        <p:cTn id="54" dur="4000"/>
                                        <p:tgtEl>
                                          <p:spTgt spid="3">
                                            <p:txEl>
                                              <p:pRg st="13" end="13"/>
                                            </p:txEl>
                                          </p:spTgt>
                                        </p:tgtEl>
                                      </p:cBhvr>
                                    </p:animEffect>
                                  </p:childTnLst>
                                </p:cTn>
                              </p:par>
                            </p:childTnLst>
                          </p:cTn>
                        </p:par>
                        <p:par>
                          <p:cTn id="55" fill="hold">
                            <p:stCondLst>
                              <p:cond delay="44000"/>
                            </p:stCondLst>
                            <p:childTnLst>
                              <p:par>
                                <p:cTn id="56" presetID="20" presetClass="entr" presetSubtype="0" fill="hold" nodeType="afterEffect">
                                  <p:stCondLst>
                                    <p:cond delay="0"/>
                                  </p:stCondLst>
                                  <p:childTnLst>
                                    <p:set>
                                      <p:cBhvr>
                                        <p:cTn id="57" dur="1" fill="hold">
                                          <p:stCondLst>
                                            <p:cond delay="0"/>
                                          </p:stCondLst>
                                        </p:cTn>
                                        <p:tgtEl>
                                          <p:spTgt spid="3">
                                            <p:txEl>
                                              <p:pRg st="14" end="14"/>
                                            </p:txEl>
                                          </p:spTgt>
                                        </p:tgtEl>
                                        <p:attrNameLst>
                                          <p:attrName>style.visibility</p:attrName>
                                        </p:attrNameLst>
                                      </p:cBhvr>
                                      <p:to>
                                        <p:strVal val="visible"/>
                                      </p:to>
                                    </p:set>
                                    <p:animEffect transition="in" filter="wedge">
                                      <p:cBhvr>
                                        <p:cTn id="58" dur="4000"/>
                                        <p:tgtEl>
                                          <p:spTgt spid="3">
                                            <p:txEl>
                                              <p:pRg st="14" end="14"/>
                                            </p:txEl>
                                          </p:spTgt>
                                        </p:tgtEl>
                                      </p:cBhvr>
                                    </p:animEffect>
                                  </p:childTnLst>
                                </p:cTn>
                              </p:par>
                            </p:childTnLst>
                          </p:cTn>
                        </p:par>
                        <p:par>
                          <p:cTn id="59" fill="hold">
                            <p:stCondLst>
                              <p:cond delay="48000"/>
                            </p:stCondLst>
                            <p:childTnLst>
                              <p:par>
                                <p:cTn id="60" presetID="2" presetClass="entr" presetSubtype="4" fill="hold" grpId="0" nodeType="afterEffect">
                                  <p:stCondLst>
                                    <p:cond delay="0"/>
                                  </p:stCondLst>
                                  <p:childTnLst>
                                    <p:set>
                                      <p:cBhvr>
                                        <p:cTn id="61" dur="1" fill="hold">
                                          <p:stCondLst>
                                            <p:cond delay="0"/>
                                          </p:stCondLst>
                                        </p:cTn>
                                        <p:tgtEl>
                                          <p:spTgt spid="26"/>
                                        </p:tgtEl>
                                        <p:attrNameLst>
                                          <p:attrName>style.visibility</p:attrName>
                                        </p:attrNameLst>
                                      </p:cBhvr>
                                      <p:to>
                                        <p:strVal val="visible"/>
                                      </p:to>
                                    </p:set>
                                    <p:anim calcmode="lin" valueType="num">
                                      <p:cBhvr additive="base">
                                        <p:cTn id="62" dur="5000" fill="hold"/>
                                        <p:tgtEl>
                                          <p:spTgt spid="26"/>
                                        </p:tgtEl>
                                        <p:attrNameLst>
                                          <p:attrName>ppt_x</p:attrName>
                                        </p:attrNameLst>
                                      </p:cBhvr>
                                      <p:tavLst>
                                        <p:tav tm="0">
                                          <p:val>
                                            <p:strVal val="#ppt_x"/>
                                          </p:val>
                                        </p:tav>
                                        <p:tav tm="100000">
                                          <p:val>
                                            <p:strVal val="#ppt_x"/>
                                          </p:val>
                                        </p:tav>
                                      </p:tavLst>
                                    </p:anim>
                                    <p:anim calcmode="lin" valueType="num">
                                      <p:cBhvr additive="base">
                                        <p:cTn id="63" dur="5000" fill="hold"/>
                                        <p:tgtEl>
                                          <p:spTgt spid="26"/>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026"/>
                                        </p:tgtEl>
                                        <p:attrNameLst>
                                          <p:attrName>style.visibility</p:attrName>
                                        </p:attrNameLst>
                                      </p:cBhvr>
                                      <p:to>
                                        <p:strVal val="visible"/>
                                      </p:to>
                                    </p:set>
                                    <p:anim calcmode="lin" valueType="num">
                                      <p:cBhvr additive="base">
                                        <p:cTn id="66" dur="500" fill="hold"/>
                                        <p:tgtEl>
                                          <p:spTgt spid="1026"/>
                                        </p:tgtEl>
                                        <p:attrNameLst>
                                          <p:attrName>ppt_x</p:attrName>
                                        </p:attrNameLst>
                                      </p:cBhvr>
                                      <p:tavLst>
                                        <p:tav tm="0">
                                          <p:val>
                                            <p:strVal val="#ppt_x"/>
                                          </p:val>
                                        </p:tav>
                                        <p:tav tm="100000">
                                          <p:val>
                                            <p:strVal val="#ppt_x"/>
                                          </p:val>
                                        </p:tav>
                                      </p:tavLst>
                                    </p:anim>
                                    <p:anim calcmode="lin" valueType="num">
                                      <p:cBhvr additive="base">
                                        <p:cTn id="67"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Tarede demais para esquecer">
  <a:themeElements>
    <a:clrScheme name="Viagem">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Viagem">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Viagem">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Fluxo">
  <a:themeElements>
    <a:clrScheme name="Módulo">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Fluxo">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uxo">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Tarede demais para esquecer</Template>
  <TotalTime>26</TotalTime>
  <Words>487</Words>
  <Application>Microsoft Office PowerPoint</Application>
  <PresentationFormat>Personalizar</PresentationFormat>
  <Paragraphs>46</Paragraphs>
  <Slides>5</Slides>
  <Notes>1</Notes>
  <HiddenSlides>0</HiddenSlides>
  <MMClips>0</MMClips>
  <ScaleCrop>false</ScaleCrop>
  <HeadingPairs>
    <vt:vector size="4" baseType="variant">
      <vt:variant>
        <vt:lpstr>Tema</vt:lpstr>
      </vt:variant>
      <vt:variant>
        <vt:i4>2</vt:i4>
      </vt:variant>
      <vt:variant>
        <vt:lpstr>Títulos de slides</vt:lpstr>
      </vt:variant>
      <vt:variant>
        <vt:i4>5</vt:i4>
      </vt:variant>
    </vt:vector>
  </HeadingPairs>
  <TitlesOfParts>
    <vt:vector size="7" baseType="lpstr">
      <vt:lpstr>Tarede demais para esquecer</vt:lpstr>
      <vt:lpstr>Fluxo</vt:lpstr>
      <vt:lpstr>Slide 1</vt:lpstr>
      <vt:lpstr>Slide 2</vt:lpstr>
      <vt:lpstr>Slide 3</vt:lpstr>
      <vt:lpstr>Slide 4</vt:lpstr>
      <vt:lpstr>Slide 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User</cp:lastModifiedBy>
  <cp:revision>3</cp:revision>
  <dcterms:created xsi:type="dcterms:W3CDTF">2020-05-27T18:48:58Z</dcterms:created>
  <dcterms:modified xsi:type="dcterms:W3CDTF">2020-05-27T19:15:51Z</dcterms:modified>
</cp:coreProperties>
</file>