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3756" r:id="rId2"/>
    <p:sldMasterId id="2147483768" r:id="rId3"/>
  </p:sldMasterIdLst>
  <p:notesMasterIdLst>
    <p:notesMasterId r:id="rId18"/>
  </p:notesMasterIdLst>
  <p:sldIdLst>
    <p:sldId id="319" r:id="rId4"/>
    <p:sldId id="334" r:id="rId5"/>
    <p:sldId id="321" r:id="rId6"/>
    <p:sldId id="335" r:id="rId7"/>
    <p:sldId id="336" r:id="rId8"/>
    <p:sldId id="337" r:id="rId9"/>
    <p:sldId id="338" r:id="rId10"/>
    <p:sldId id="339" r:id="rId11"/>
    <p:sldId id="340" r:id="rId12"/>
    <p:sldId id="342" r:id="rId13"/>
    <p:sldId id="343" r:id="rId14"/>
    <p:sldId id="344" r:id="rId15"/>
    <p:sldId id="345" r:id="rId16"/>
    <p:sldId id="341" r:id="rId17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1BC7"/>
    <a:srgbClr val="000099"/>
    <a:srgbClr val="660066"/>
    <a:srgbClr val="F4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82" y="2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22/07/2020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14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841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872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812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9451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6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313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82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896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51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545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886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202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6A29D-CD7D-47E9-A7F7-8DC9726D8F4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114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2E5E1-7C23-431A-8F65-C3F8B515161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34159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D7B2A-6BF6-415F-8A44-DF0593E027A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990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CC16E-DE17-4CED-9E37-E10CCC3A19B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0648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EC03DA-2663-4D95-AEEC-C0B34D1E094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4454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C0DE9-8743-44D6-8091-A2C7B0574AB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938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D715E-34D4-4484-AC08-98DBE2F444EC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866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CB9B16-692F-4517-9EFA-E92E7DC0157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03878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F85CD-6132-4A7D-8475-F4D0DB95BCA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6372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B88083-B0E8-4A98-8664-66CCA6E6A46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0745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FF15B-8732-4E80-8D33-A7CE67B217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814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2551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1321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895277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5724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5388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0962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7070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5445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6261859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5245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020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759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/>
            </a:lvl1pPr>
          </a:lstStyle>
          <a:p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fld id="{0F011E7B-B9FF-4B2C-9463-3AFE8BAAA52A}" type="slidenum">
              <a:rPr lang="pt-BR" altLang="pt-BR" smtClean="0">
                <a:solidFill>
                  <a:srgbClr val="000000"/>
                </a:solidFill>
                <a:latin typeface="Times New Roman" panose="02020603050405020304" pitchFamily="18" charset="0"/>
              </a:rPr>
              <a:pPr/>
              <a:t>‹nº›</a:t>
            </a:fld>
            <a:endParaRPr lang="pt-BR" altLang="pt-BR" smtClean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7776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22/07/2020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626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hyperlink" Target="http://sergrasan.com/toninhovendraminislide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848133" y="4580528"/>
            <a:ext cx="223666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i="1" spc="600" dirty="0" smtClean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transmissão automática</a:t>
            </a:r>
            <a:endParaRPr lang="pt-BR" sz="1400" i="1" spc="600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17088" y="447331"/>
            <a:ext cx="5940311" cy="520940"/>
          </a:xfrm>
          <a:prstGeom prst="rect">
            <a:avLst/>
          </a:prstGeom>
        </p:spPr>
        <p:txBody>
          <a:bodyPr>
            <a:prstTxWarp prst="textArchDown">
              <a:avLst>
                <a:gd name="adj" fmla="val 20389619"/>
              </a:avLst>
            </a:prstTxWarp>
            <a:spAutoFit/>
          </a:bodyPr>
          <a:lstStyle/>
          <a:p>
            <a:pPr lvl="0" algn="ctr"/>
            <a:r>
              <a:rPr lang="pt-BR" sz="3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rgbClr val="00CC99"/>
                  </a:outerShdw>
                </a:effectLst>
              </a:rPr>
              <a:t>O  ETERNO  APAIXONADO</a:t>
            </a:r>
            <a:endParaRPr lang="pt-BR" sz="36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00B050"/>
              </a:solidFill>
              <a:effectLst>
                <a:outerShdw dist="38100" dir="2640000" algn="bl" rotWithShape="0">
                  <a:srgbClr val="00CC99"/>
                </a:outerShdw>
              </a:effectLst>
            </a:endParaRPr>
          </a:p>
          <a:p>
            <a:pPr lvl="0" algn="ctr"/>
            <a:endParaRPr lang="pt-BR" sz="2000" b="1" dirty="0" smtClean="0">
              <a:ln w="12700">
                <a:solidFill>
                  <a:srgbClr val="FFFF00"/>
                </a:solidFill>
                <a:prstDash val="solid"/>
              </a:ln>
              <a:solidFill>
                <a:srgbClr val="00B0F0"/>
              </a:solidFill>
              <a:effectLst>
                <a:outerShdw dist="38100" dir="2640000" algn="bl" rotWithShape="0">
                  <a:srgbClr val="00CC99"/>
                </a:outerShdw>
              </a:effectLst>
            </a:endParaRPr>
          </a:p>
          <a:p>
            <a:pPr lvl="0" algn="ctr"/>
            <a:endParaRPr lang="pt-BR" sz="2000" b="1" dirty="0">
              <a:ln w="12700">
                <a:solidFill>
                  <a:srgbClr val="00CC99"/>
                </a:solidFill>
                <a:prstDash val="solid"/>
              </a:ln>
              <a:solidFill>
                <a:srgbClr val="C00000"/>
              </a:solidFill>
              <a:effectLst>
                <a:outerShdw dist="38100" dir="2640000" algn="bl" rotWithShape="0">
                  <a:srgbClr val="00CC99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7550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22000">
        <p15:prstTrans prst="drape"/>
        <p:sndAc>
          <p:stSnd loop="1">
            <p:snd r:embed="rId2" name="Elvis Presley - Take My Hand.wav"/>
          </p:stSnd>
        </p:sndAc>
      </p:transition>
    </mc:Choice>
    <mc:Fallback>
      <p:transition spd="slow" advClick="0" advTm="22000">
        <p:fade/>
        <p:sndAc>
          <p:stSnd loop="1">
            <p:snd r:embed="rId2" name="Elvis Presley - Take My H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3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618129" y="177617"/>
            <a:ext cx="5354832" cy="4815401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Tudo o que ele mais queria era a calma da noite no seu pensamento. Cheio de mistérios, colheu uma flor no jardim de sua casa e a trouxe aos seus aposentos, admirando-a, em suaves devaneios. Sua mente divagava em sonhos jamais caminhados. Imaginava olhando aquela flor, a mulher amada de quem ele nunca se aproximou, mas, na sua visão, a tinha nos braços, acariciando-a sempre com a lisura que lhe era peculiar, num amor platônico e soberano.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075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35000">
        <p15:prstTrans prst="curtains"/>
        <p:sndAc>
          <p:stSnd loop="1">
            <p:snd r:embed="rId2" name="FRANCIS GOYA - ROMANCE DE AMOUR.wav"/>
          </p:stSnd>
        </p:sndAc>
      </p:transition>
    </mc:Choice>
    <mc:Fallback>
      <p:transition spd="slow" advClick="0" advTm="35000">
        <p:fade/>
        <p:sndAc>
          <p:stSnd loop="1">
            <p:snd r:embed="rId2" name="FRANCIS GOYA - ROMANCE DE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624707" y="144725"/>
            <a:ext cx="5446929" cy="4854871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Manteve-se assim por muito tempo, até que, um dia, a viu passar sobre a sua calçada, trajada de uma forma diferente do habitual. Percebendo a mudança, debruçado em sua janela, cumprimentou-a com um sorriso harmonioso, daqueles que transmite algo de aproximação no pensamento, que por si só diz muita coisa de quem quer reciprocidade.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92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558924" y="138148"/>
            <a:ext cx="5400880" cy="4775930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E assim foi mais um dia na vida daquele admirador fervoroso. Mas ele também começou a mudar em suas atitudes, embora silenciosas. Vestia-se melhor, aparou os cabelos e a barba que estava sempre crescida, tentando passar uma imagem mais atraente, para que calasse no pensamento daquela mulher que, para ele, ainda era uma anônima.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0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572081" y="171040"/>
            <a:ext cx="5466664" cy="4815400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latin typeface="Centaur" panose="02030504050205020304" pitchFamily="18" charset="0"/>
                <a:ea typeface="Times New Roman" panose="02020603050405020304" pitchFamily="18" charset="0"/>
              </a:rPr>
              <a:t>Em outro dia, depois que ela passou em frente a sua casa com destino ignorado, desceu rapidamente e foi até o portão da admiradora para saber mais detalhes, queria saber o seu nome. Não achou nenhum indício. Desesperado, perguntou a um garoto vizinho da moradia se sabia o nome daquela mulher. Recebeu como resposta que se tratava da moça por nome Rosa...</a:t>
            </a:r>
            <a:endParaRPr lang="pt-BR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7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637865" y="184196"/>
            <a:ext cx="5323255" cy="4623331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Seu coração se encheu de alegria, pois, em seu jardim havia muitas; e, cultivando o seu costume, quando chegava em seu jardim, sempre colhia uma flor que, coincidentemente, tinha o seu nome, e acariciava-a no anonimato e no silêncio do seu quarto de dormir.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933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692236" y="360218"/>
            <a:ext cx="5268884" cy="4447309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Para se aproximar de sua amada, embora sem lhe dirigir a palavra, colheu rosas de seu jardim, colocou em uma caixa, escreveu um cartão com algumas frases de amor e solicitou ao garotinho, seu vizinho, que lhe entregasse, quando chegasse da rua.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692236" y="360218"/>
            <a:ext cx="5268884" cy="4447309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Para saber a reação, ficou do outro lado da rua tomando um café na mesa externa do estabelecimento, que tocava músicas românticas e que embalava seus devaneios sublimes, cheios de amor, de poesias e encantamento que tinha pela moça.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45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788938" y="138546"/>
            <a:ext cx="5172182" cy="4668982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A 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menina-moça Rosa abriu a caixa e olhou as homônimas. Encheu-se de alegria! Ele, observando à distância, travestiu-se em fortes emoções, percebendo que ela havia gostado. Mas... e a aproximação? Era para ele muito perigosa, poderia não o aceitar, pois era uma pessoa madura e aquela moça poderia não retribuir.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1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699164" y="131618"/>
            <a:ext cx="5261956" cy="4675909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Travou-se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, então, uma imensa batalha em sua mente com seu pensamento inclinado, fortemente, em passar uma imagem de pessoa mais moça. Foi até o banheiro, apanhou o aparelho de barbear, raspou a barba e tirou o cavanhaque e o bigode. E, olhando-se no espelho, achou que ganhou alguns anos de jovialidade. 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800100" algn="l"/>
              </a:tabLst>
            </a:pPr>
            <a:r>
              <a:rPr lang="pt-BR" sz="2400" dirty="0"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61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677336" y="151304"/>
            <a:ext cx="5236420" cy="4815401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No dia seguinte, ficou esperando-a já sobre a calçada e não mais na janela. 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Ao aproximar-se a cumprimentou elegantemente, oferecendo uma rosa que estava em suas mãos. “E, com aquele trocadilho meio cafona, próprio de seu tempo, disse: “Uma rosa para outra Rosa”. 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27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788938" y="184196"/>
            <a:ext cx="5172181" cy="4861450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Ela aceitou e seguiram caminhando em direção à igreja onde ela fazia oração todos os dias, sabe-se lá por quem.  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Ele, para começar a prosa, perguntou para quem seriam suas orações, recebendo como retorno que era para ele, pois tinha também um grande apreço por sua pessoa.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90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5000">
        <p14:conveyor dir="l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>
          <a:xfrm>
            <a:off x="3788938" y="230246"/>
            <a:ext cx="5172182" cy="4577282"/>
          </a:xfrm>
          <a:prstGeom prst="doubleWave">
            <a:avLst>
              <a:gd name="adj1" fmla="val 6250"/>
              <a:gd name="adj2" fmla="val -3652"/>
            </a:avLst>
          </a:prstGeom>
          <a:solidFill>
            <a:srgbClr val="92D050"/>
          </a:solidFill>
          <a:ln w="381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aur" panose="020305040502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E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assim a Rosa se viu nas mãos daquele senhor, protetor de sua vida dali para frente, embalando os seus sonhos para resto de sua vida.    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>
              <a:spcAft>
                <a:spcPts val="0"/>
              </a:spcAft>
            </a:pP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aur" panose="02030504050205020304" pitchFamily="18" charset="0"/>
                <a:ea typeface="Times New Roman" panose="02020603050405020304" pitchFamily="18" charset="0"/>
              </a:rPr>
              <a:t> 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07" y="450273"/>
            <a:ext cx="3212924" cy="421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31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2000">
        <p14:conveyor dir="l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accent6">
                <a:lumMod val="0"/>
                <a:lumOff val="100000"/>
                <a:alpha val="91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5383" y="292915"/>
            <a:ext cx="4336331" cy="4524315"/>
          </a:xfrm>
          <a:prstGeom prst="rect">
            <a:avLst/>
          </a:prstGeom>
          <a:effectLst>
            <a:glow rad="50800">
              <a:schemeClr val="accent1">
                <a:alpha val="44000"/>
              </a:schemeClr>
            </a:glow>
          </a:effectLst>
          <a:scene3d>
            <a:camera prst="orthographicFront"/>
            <a:lightRig rig="threePt" dir="t"/>
          </a:scene3d>
          <a:sp3d>
            <a:bevelB prst="relaxedInset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Produção / Formatação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  <a:cs typeface="David" panose="020E0502060401010101" pitchFamily="34" charset="-79"/>
              </a:rPr>
              <a:t>TONINHO  VENDRAMINI  </a:t>
            </a:r>
            <a:endParaRPr lang="pt-BR" b="1" u="sng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   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spc="3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600" b="1" spc="300" dirty="0" smtClean="0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Abertura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pt-BR" sz="1400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Take My Hand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Interpretação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Elvis </a:t>
            </a:r>
            <a:r>
              <a:rPr lang="pt-BR" sz="14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Presley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spc="3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Acompanhamento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pt-BR" sz="1400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Romance de </a:t>
            </a:r>
            <a:r>
              <a:rPr lang="pt-BR" sz="1400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Amor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pt-BR" sz="14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Orquestração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Francis </a:t>
            </a:r>
            <a:r>
              <a:rPr lang="pt-BR" sz="14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Goya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400" b="1" spc="3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Encerramento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 </a:t>
            </a:r>
            <a:r>
              <a:rPr lang="pt-BR" sz="1400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Sertaneja </a:t>
            </a:r>
            <a:endParaRPr lang="pt-BR" sz="1400" b="1" spc="3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  <a:cs typeface="Arial" panose="020B0604020202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Interpretação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spc="3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  <a:cs typeface="Arial" panose="020B0604020202020204" pitchFamily="34" charset="0"/>
              </a:rPr>
              <a:t> Carlos José</a:t>
            </a:r>
            <a:endParaRPr lang="pt-BR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78400" y="3686152"/>
            <a:ext cx="5285837" cy="1192634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  <a:hlinkClick r:id="rId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</a:t>
            </a: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DOS POETAS E ESCRITORES DE JUNDIAÍ E REGIÃO</a:t>
            </a: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</a:t>
            </a:r>
          </a:p>
          <a:p>
            <a:pPr algn="ctr"/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NACIONAL DE LETRAS DO PORTAL DO POETA BRASILEIRO  ACADÊMICO  </a:t>
            </a:r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28.</a:t>
            </a:r>
            <a:endParaRPr lang="pt-BR" sz="900" dirty="0">
              <a:solidFill>
                <a:srgbClr val="FFC00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4">
              <a:lumMod val="20000"/>
              <a:lumOff val="8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B991B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B991B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B991B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B991B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B991B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B991B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B991B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CB991B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7" name="Imagem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887" y="329267"/>
            <a:ext cx="4216101" cy="31620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693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0" advClick="0" advTm="181000">
        <p14:doors dir="vert"/>
        <p:sndAc>
          <p:stSnd loop="1">
            <p:snd r:embed="rId3" name="4 - Sertaneja.wav"/>
          </p:stSnd>
        </p:sndAc>
      </p:transition>
    </mc:Choice>
    <mc:Fallback>
      <p:transition spd="slow" advClick="0" advTm="181000">
        <p:fade/>
        <p:sndAc>
          <p:stSnd loop="1">
            <p:snd r:embed="rId3" name="4 - Sertanej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2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2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75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75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75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875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75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675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75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4750"/>
                            </p:stCondLst>
                            <p:childTnLst>
                              <p:par>
                                <p:cTn id="7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4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875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4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2750"/>
                            </p:stCondLst>
                            <p:childTnLst>
                              <p:par>
                                <p:cTn id="9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4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6750"/>
                            </p:stCondLst>
                            <p:childTnLst>
                              <p:par>
                                <p:cTn id="9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40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4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60750"/>
                            </p:stCondLst>
                            <p:childTnLst>
                              <p:par>
                                <p:cTn id="10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40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4750"/>
                            </p:stCondLst>
                            <p:childTnLst>
                              <p:par>
                                <p:cTn id="10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ETERNO APAIXONADO - REFORMATAR</Template>
  <TotalTime>47</TotalTime>
  <Words>708</Words>
  <Application>Microsoft Office PowerPoint</Application>
  <PresentationFormat>Apresentação na tela (16:9)</PresentationFormat>
  <Paragraphs>54</Paragraphs>
  <Slides>14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14</vt:i4>
      </vt:variant>
    </vt:vector>
  </HeadingPairs>
  <TitlesOfParts>
    <vt:vector size="31" baseType="lpstr">
      <vt:lpstr>Aharoni</vt:lpstr>
      <vt:lpstr>Arial</vt:lpstr>
      <vt:lpstr>Arial Black</vt:lpstr>
      <vt:lpstr>Batang</vt:lpstr>
      <vt:lpstr>Britannic Bold</vt:lpstr>
      <vt:lpstr>Calibri</vt:lpstr>
      <vt:lpstr>Cambria</vt:lpstr>
      <vt:lpstr>Centaur</vt:lpstr>
      <vt:lpstr>David</vt:lpstr>
      <vt:lpstr>Harrington</vt:lpstr>
      <vt:lpstr>Maiandra GD</vt:lpstr>
      <vt:lpstr>Ravie</vt:lpstr>
      <vt:lpstr>Times New Roman</vt:lpstr>
      <vt:lpstr>Wingdings 2</vt:lpstr>
      <vt:lpstr>Estrutura padrão</vt:lpstr>
      <vt:lpstr>1_Estrutura padrão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5</cp:revision>
  <dcterms:created xsi:type="dcterms:W3CDTF">2020-07-22T17:28:25Z</dcterms:created>
  <dcterms:modified xsi:type="dcterms:W3CDTF">2020-07-22T18:15:52Z</dcterms:modified>
  <cp:contentStatus/>
</cp:coreProperties>
</file>