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96" r:id="rId1"/>
    <p:sldMasterId id="2147483708" r:id="rId2"/>
  </p:sldMasterIdLst>
  <p:notesMasterIdLst>
    <p:notesMasterId r:id="rId17"/>
  </p:notesMasterIdLst>
  <p:sldIdLst>
    <p:sldId id="342" r:id="rId3"/>
    <p:sldId id="386" r:id="rId4"/>
    <p:sldId id="387" r:id="rId5"/>
    <p:sldId id="385" r:id="rId6"/>
    <p:sldId id="389" r:id="rId7"/>
    <p:sldId id="390" r:id="rId8"/>
    <p:sldId id="382" r:id="rId9"/>
    <p:sldId id="384" r:id="rId10"/>
    <p:sldId id="383" r:id="rId11"/>
    <p:sldId id="388" r:id="rId12"/>
    <p:sldId id="391" r:id="rId13"/>
    <p:sldId id="392" r:id="rId14"/>
    <p:sldId id="394" r:id="rId15"/>
    <p:sldId id="375" r:id="rId16"/>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0B4BB"/>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p:cViewPr varScale="1">
        <p:scale>
          <a:sx n="161" d="100"/>
          <a:sy n="161" d="100"/>
        </p:scale>
        <p:origin x="156" y="18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commentAuthors" Target="commentAuthors.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5-10-24T17:34:52.418" idx="1">
    <p:pos x="7523" y="3392"/>
    <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t>18/12/2015</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t>‹nº›</a:t>
            </a:fld>
            <a:endParaRPr lang="pt-BR" dirty="0"/>
          </a:p>
        </p:txBody>
      </p:sp>
    </p:spTree>
    <p:extLst>
      <p:ext uri="{BB962C8B-B14F-4D97-AF65-F5344CB8AC3E}">
        <p14:creationId xmlns:p14="http://schemas.microsoft.com/office/powerpoint/2010/main"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22FA42-EB73-4645-829A-EC5ECF7A022C}" type="slidenum">
              <a:rPr lang="pt-BR" altLang="pt-BR">
                <a:solidFill>
                  <a:srgbClr val="000000"/>
                </a:solidFill>
              </a:rPr>
              <a:pPr/>
              <a:t>1</a:t>
            </a:fld>
            <a:endParaRPr lang="pt-BR" altLang="pt-BR" dirty="0">
              <a:solidFill>
                <a:srgbClr val="000000"/>
              </a:solidFill>
            </a:endParaRPr>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endParaRPr lang="pt-BR" altLang="pt-BR" dirty="0"/>
          </a:p>
        </p:txBody>
      </p:sp>
    </p:spTree>
    <p:extLst>
      <p:ext uri="{BB962C8B-B14F-4D97-AF65-F5344CB8AC3E}">
        <p14:creationId xmlns:p14="http://schemas.microsoft.com/office/powerpoint/2010/main" val="38014014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14</a:t>
            </a:fld>
            <a:endParaRPr lang="pt-BR" dirty="0">
              <a:solidFill>
                <a:prstClr val="black"/>
              </a:solidFill>
            </a:endParaRPr>
          </a:p>
        </p:txBody>
      </p:sp>
    </p:spTree>
    <p:extLst>
      <p:ext uri="{BB962C8B-B14F-4D97-AF65-F5344CB8AC3E}">
        <p14:creationId xmlns:p14="http://schemas.microsoft.com/office/powerpoint/2010/main" val="10016060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29" name="Título 28"/>
          <p:cNvSpPr>
            <a:spLocks noGrp="1"/>
          </p:cNvSpPr>
          <p:nvPr>
            <p:ph type="ctrTitle"/>
          </p:nvPr>
        </p:nvSpPr>
        <p:spPr>
          <a:xfrm>
            <a:off x="381009" y="3640065"/>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9" y="2914650"/>
            <a:ext cx="8458201" cy="685800"/>
          </a:xfrm>
        </p:spPr>
        <p:txBody>
          <a:bodyPr anchor="b"/>
          <a:lstStyle>
            <a:lvl1pPr marL="0" indent="0" algn="l">
              <a:buNone/>
              <a:defRPr sz="2400">
                <a:solidFill>
                  <a:schemeClr val="tx2">
                    <a:shade val="75000"/>
                  </a:schemeClr>
                </a:solidFill>
              </a:defRPr>
            </a:lvl1pPr>
            <a:lvl2pPr marL="457189" indent="0" algn="ctr">
              <a:buNone/>
            </a:lvl2pPr>
            <a:lvl3pPr marL="914378" indent="0" algn="ctr">
              <a:buNone/>
            </a:lvl3pPr>
            <a:lvl4pPr marL="1371566" indent="0" algn="ctr">
              <a:buNone/>
            </a:lvl4pPr>
            <a:lvl5pPr marL="1828754" indent="0" algn="ctr">
              <a:buNone/>
            </a:lvl5pPr>
            <a:lvl6pPr marL="2285943" indent="0" algn="ctr">
              <a:buNone/>
            </a:lvl6pPr>
            <a:lvl7pPr marL="2743132" indent="0" algn="ctr">
              <a:buNone/>
            </a:lvl7pPr>
            <a:lvl8pPr marL="3200320" indent="0" algn="ctr">
              <a:buNone/>
            </a:lvl8pPr>
            <a:lvl9pPr marL="3657509"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18/12/2015</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249570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18/12/2015</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5"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041905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cs typeface="Arial" charset="0"/>
            </a:endParaRPr>
          </a:p>
        </p:txBody>
      </p:sp>
      <p:sp>
        <p:nvSpPr>
          <p:cNvPr id="6" name="Espaço Reservado para Texto 5"/>
          <p:cNvSpPr>
            <a:spLocks noGrp="1"/>
          </p:cNvSpPr>
          <p:nvPr>
            <p:ph type="body" idx="1"/>
          </p:nvPr>
        </p:nvSpPr>
        <p:spPr>
          <a:xfrm>
            <a:off x="381009" y="1257308"/>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18/12/2015</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5" y="2210321"/>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1961592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3"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8"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18/12/2015</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63625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5"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5"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18/12/2015</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0"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0"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842457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3"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18/12/2015</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586325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18/12/2015</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970141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0"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Título 11"/>
          <p:cNvSpPr>
            <a:spLocks noGrp="1"/>
          </p:cNvSpPr>
          <p:nvPr>
            <p:ph type="title"/>
          </p:nvPr>
        </p:nvSpPr>
        <p:spPr>
          <a:xfrm>
            <a:off x="457209"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18/12/2015</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01289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18/12/2015</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1"/>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3011623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18/12/2015</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36364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2"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18/12/2015</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273296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p:spPr>
        <p:txBody>
          <a:bodyPr anchor="b"/>
          <a:lstStyle>
            <a:lvl1pPr algn="ctr">
              <a:defRPr sz="4500"/>
            </a:lvl1pPr>
          </a:lstStyle>
          <a:p>
            <a:r>
              <a:rPr lang="pt-BR" smtClean="0"/>
              <a:t>Clique para editar o título mestre</a:t>
            </a:r>
            <a:endParaRPr lang="pt-BR"/>
          </a:p>
        </p:txBody>
      </p:sp>
      <p:sp>
        <p:nvSpPr>
          <p:cNvPr id="3" name="Subtítulo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BB3F3ACE-5917-453A-BCE4-39F06FC160ED}"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468059961"/>
      </p:ext>
    </p:extLst>
  </p:cSld>
  <p:clrMapOvr>
    <a:masterClrMapping/>
  </p:clrMapOvr>
  <p:transition spd="slow">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4421E8C2-D0D3-4AEF-A2E1-97F7D2E4E896}"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524293696"/>
      </p:ext>
    </p:extLst>
  </p:cSld>
  <p:clrMapOvr>
    <a:masterClrMapping/>
  </p:clrMapOvr>
  <p:transition spd="slow">
    <p:zo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623888" y="1282304"/>
            <a:ext cx="7886700" cy="2139553"/>
          </a:xfrm>
        </p:spPr>
        <p:txBody>
          <a:bodyPr anchor="b"/>
          <a:lstStyle>
            <a:lvl1pPr>
              <a:defRPr sz="4500"/>
            </a:lvl1pPr>
          </a:lstStyle>
          <a:p>
            <a:r>
              <a:rPr lang="pt-BR" smtClean="0"/>
              <a:t>Clique para editar o título mestre</a:t>
            </a:r>
            <a:endParaRPr lang="pt-BR"/>
          </a:p>
        </p:txBody>
      </p:sp>
      <p:sp>
        <p:nvSpPr>
          <p:cNvPr id="3" name="Espaço Reservado para Texto 2"/>
          <p:cNvSpPr>
            <a:spLocks noGrp="1"/>
          </p:cNvSpPr>
          <p:nvPr>
            <p:ph type="body" idx="1"/>
          </p:nvPr>
        </p:nvSpPr>
        <p:spPr>
          <a:xfrm>
            <a:off x="623888" y="3442098"/>
            <a:ext cx="7886700" cy="1125140"/>
          </a:xfrm>
        </p:spPr>
        <p:txBody>
          <a:bodyPr/>
          <a:lstStyle>
            <a:lvl1pPr marL="0" indent="0">
              <a:buNone/>
              <a:defRPr sz="1800"/>
            </a:lvl1pPr>
            <a:lvl2pPr marL="342900" indent="0">
              <a:buNone/>
              <a:defRPr sz="1500"/>
            </a:lvl2pPr>
            <a:lvl3pPr marL="685800" indent="0">
              <a:buNone/>
              <a:defRPr sz="135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endParaRPr lang="pt-BR"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05EF3C11-1851-4C1E-822A-D26592924142}"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74851424"/>
      </p:ext>
    </p:extLst>
  </p:cSld>
  <p:clrMapOvr>
    <a:masterClrMapping/>
  </p:clrMapOvr>
  <p:transition spd="slow">
    <p:zo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685800" y="1485900"/>
            <a:ext cx="3810000" cy="30861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485900"/>
            <a:ext cx="3810000" cy="30861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lvl1pPr>
              <a:defRPr/>
            </a:lvl1pPr>
          </a:lstStyle>
          <a:p>
            <a:endParaRPr lang="pt-BR" altLang="pt-BR" dirty="0">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33B43529-EF7A-48E1-AEA6-AF61AC895C32}"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2536223760"/>
      </p:ext>
    </p:extLst>
  </p:cSld>
  <p:clrMapOvr>
    <a:masterClrMapping/>
  </p:clrMapOvr>
  <p:transition spd="slow">
    <p:zo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30238" y="273844"/>
            <a:ext cx="7886700" cy="994172"/>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630239" y="1260872"/>
            <a:ext cx="3868737"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Clique para editar o texto mestre</a:t>
            </a:r>
          </a:p>
        </p:txBody>
      </p:sp>
      <p:sp>
        <p:nvSpPr>
          <p:cNvPr id="4" name="Espaço Reservado para Conteúdo 3"/>
          <p:cNvSpPr>
            <a:spLocks noGrp="1"/>
          </p:cNvSpPr>
          <p:nvPr>
            <p:ph sz="half" idx="2"/>
          </p:nvPr>
        </p:nvSpPr>
        <p:spPr>
          <a:xfrm>
            <a:off x="630239" y="1878806"/>
            <a:ext cx="3868737" cy="2763441"/>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29150" y="1260872"/>
            <a:ext cx="3887788"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Clique para editar o texto mestre</a:t>
            </a:r>
          </a:p>
        </p:txBody>
      </p:sp>
      <p:sp>
        <p:nvSpPr>
          <p:cNvPr id="6" name="Espaço Reservado para Conteúdo 5"/>
          <p:cNvSpPr>
            <a:spLocks noGrp="1"/>
          </p:cNvSpPr>
          <p:nvPr>
            <p:ph sz="quarter" idx="4"/>
          </p:nvPr>
        </p:nvSpPr>
        <p:spPr>
          <a:xfrm>
            <a:off x="4629150" y="1878806"/>
            <a:ext cx="3887788" cy="2763441"/>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lvl1pPr>
              <a:defRPr/>
            </a:lvl1pPr>
          </a:lstStyle>
          <a:p>
            <a:endParaRPr lang="pt-BR" altLang="pt-BR" dirty="0">
              <a:solidFill>
                <a:srgbClr val="000000"/>
              </a:solidFill>
            </a:endParaRPr>
          </a:p>
        </p:txBody>
      </p:sp>
      <p:sp>
        <p:nvSpPr>
          <p:cNvPr id="8" name="Espaço Reservado para Rodapé 7"/>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9" name="Espaço Reservado para Número de Slide 8"/>
          <p:cNvSpPr>
            <a:spLocks noGrp="1"/>
          </p:cNvSpPr>
          <p:nvPr>
            <p:ph type="sldNum" sz="quarter" idx="12"/>
          </p:nvPr>
        </p:nvSpPr>
        <p:spPr/>
        <p:txBody>
          <a:bodyPr/>
          <a:lstStyle>
            <a:lvl1pPr>
              <a:defRPr/>
            </a:lvl1pPr>
          </a:lstStyle>
          <a:p>
            <a:fld id="{C6C9C577-1D96-4932-9134-4A75E1BF0419}"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2712851716"/>
      </p:ext>
    </p:extLst>
  </p:cSld>
  <p:clrMapOvr>
    <a:masterClrMapping/>
  </p:clrMapOvr>
  <p:transition spd="slow">
    <p:zo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lvl1pPr>
              <a:defRPr/>
            </a:lvl1pPr>
          </a:lstStyle>
          <a:p>
            <a:endParaRPr lang="pt-BR" altLang="pt-BR" dirty="0">
              <a:solidFill>
                <a:srgbClr val="000000"/>
              </a:solidFill>
            </a:endParaRPr>
          </a:p>
        </p:txBody>
      </p:sp>
      <p:sp>
        <p:nvSpPr>
          <p:cNvPr id="4" name="Espaço Reservado para Rodapé 3"/>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5" name="Espaço Reservado para Número de Slide 4"/>
          <p:cNvSpPr>
            <a:spLocks noGrp="1"/>
          </p:cNvSpPr>
          <p:nvPr>
            <p:ph type="sldNum" sz="quarter" idx="12"/>
          </p:nvPr>
        </p:nvSpPr>
        <p:spPr/>
        <p:txBody>
          <a:bodyPr/>
          <a:lstStyle>
            <a:lvl1pPr>
              <a:defRPr/>
            </a:lvl1pPr>
          </a:lstStyle>
          <a:p>
            <a:fld id="{4BB35D0B-1A09-4A63-9A23-BD71FCAADBD4}"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022569648"/>
      </p:ext>
    </p:extLst>
  </p:cSld>
  <p:clrMapOvr>
    <a:masterClrMapping/>
  </p:clrMapOvr>
  <p:transition spd="slow">
    <p:zo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endParaRPr lang="pt-BR" altLang="pt-BR" dirty="0">
              <a:solidFill>
                <a:srgbClr val="000000"/>
              </a:solidFill>
            </a:endParaRPr>
          </a:p>
        </p:txBody>
      </p:sp>
      <p:sp>
        <p:nvSpPr>
          <p:cNvPr id="3" name="Espaço Reservado para Rodapé 2"/>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4" name="Espaço Reservado para Número de Slide 3"/>
          <p:cNvSpPr>
            <a:spLocks noGrp="1"/>
          </p:cNvSpPr>
          <p:nvPr>
            <p:ph type="sldNum" sz="quarter" idx="12"/>
          </p:nvPr>
        </p:nvSpPr>
        <p:spPr/>
        <p:txBody>
          <a:bodyPr/>
          <a:lstStyle>
            <a:lvl1pPr>
              <a:defRPr/>
            </a:lvl1pPr>
          </a:lstStyle>
          <a:p>
            <a:fld id="{A812F610-C2ED-4BE6-941F-B80D3B1E7671}"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4120141191"/>
      </p:ext>
    </p:extLst>
  </p:cSld>
  <p:clrMapOvr>
    <a:masterClrMapping/>
  </p:clrMapOvr>
  <p:transition spd="slow">
    <p:zo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30239" y="342900"/>
            <a:ext cx="2949575" cy="1200150"/>
          </a:xfrm>
        </p:spPr>
        <p:txBody>
          <a:bodyPr anchor="b"/>
          <a:lstStyle>
            <a:lvl1pPr>
              <a:defRPr sz="2400"/>
            </a:lvl1pPr>
          </a:lstStyle>
          <a:p>
            <a:r>
              <a:rPr lang="pt-BR" smtClean="0"/>
              <a:t>Clique para editar o título mestre</a:t>
            </a:r>
            <a:endParaRPr lang="pt-BR"/>
          </a:p>
        </p:txBody>
      </p:sp>
      <p:sp>
        <p:nvSpPr>
          <p:cNvPr id="3" name="Espaço Reservado para Conteúdo 2"/>
          <p:cNvSpPr>
            <a:spLocks noGrp="1"/>
          </p:cNvSpPr>
          <p:nvPr>
            <p:ph idx="1"/>
          </p:nvPr>
        </p:nvSpPr>
        <p:spPr>
          <a:xfrm>
            <a:off x="3887788"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630239" y="1543050"/>
            <a:ext cx="2949575"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lvl1pPr>
              <a:defRPr/>
            </a:lvl1pPr>
          </a:lstStyle>
          <a:p>
            <a:endParaRPr lang="pt-BR" altLang="pt-BR" dirty="0">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97075BCF-CF71-427D-9A81-933565172B3F}"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445761124"/>
      </p:ext>
    </p:extLst>
  </p:cSld>
  <p:clrMapOvr>
    <a:masterClrMapping/>
  </p:clrMapOvr>
  <p:transition spd="slow">
    <p:zo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30239" y="342900"/>
            <a:ext cx="2949575" cy="1200150"/>
          </a:xfrm>
        </p:spPr>
        <p:txBody>
          <a:bodyPr anchor="b"/>
          <a:lstStyle>
            <a:lvl1pPr>
              <a:defRPr sz="2400"/>
            </a:lvl1pPr>
          </a:lstStyle>
          <a:p>
            <a:r>
              <a:rPr lang="pt-BR" smtClean="0"/>
              <a:t>Clique para editar o título mestre</a:t>
            </a:r>
            <a:endParaRPr lang="pt-BR"/>
          </a:p>
        </p:txBody>
      </p:sp>
      <p:sp>
        <p:nvSpPr>
          <p:cNvPr id="3" name="Espaço Reservado para Imagem 2"/>
          <p:cNvSpPr>
            <a:spLocks noGrp="1"/>
          </p:cNvSpPr>
          <p:nvPr>
            <p:ph type="pic" idx="1"/>
          </p:nvPr>
        </p:nvSpPr>
        <p:spPr>
          <a:xfrm>
            <a:off x="3887788"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t-BR" dirty="0" smtClean="0"/>
              <a:t>Clique no ícone para adicionar uma imagem</a:t>
            </a:r>
            <a:endParaRPr lang="pt-BR" dirty="0"/>
          </a:p>
        </p:txBody>
      </p:sp>
      <p:sp>
        <p:nvSpPr>
          <p:cNvPr id="4" name="Espaço Reservado para Texto 3"/>
          <p:cNvSpPr>
            <a:spLocks noGrp="1"/>
          </p:cNvSpPr>
          <p:nvPr>
            <p:ph type="body" sz="half" idx="2"/>
          </p:nvPr>
        </p:nvSpPr>
        <p:spPr>
          <a:xfrm>
            <a:off x="630239" y="1543050"/>
            <a:ext cx="2949575"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lvl1pPr>
              <a:defRPr/>
            </a:lvl1pPr>
          </a:lstStyle>
          <a:p>
            <a:endParaRPr lang="pt-BR" altLang="pt-BR" dirty="0">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8937A2CF-5E39-467D-81AE-297418B2BF57}"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165119308"/>
      </p:ext>
    </p:extLst>
  </p:cSld>
  <p:clrMapOvr>
    <a:masterClrMapping/>
  </p:clrMapOvr>
  <p:transition spd="slow">
    <p:zo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50C08B59-9FC6-44A8-A565-ACAC39EA1445}"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4130882227"/>
      </p:ext>
    </p:extLst>
  </p:cSld>
  <p:clrMapOvr>
    <a:masterClrMapping/>
  </p:clrMapOvr>
  <p:transition spd="slow">
    <p:zo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457200"/>
            <a:ext cx="1943100" cy="4114800"/>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685800" y="457200"/>
            <a:ext cx="5676900" cy="41148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994166D8-7848-43E4-9BB7-306011309F03}"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3944190040"/>
      </p:ext>
    </p:extLst>
  </p:cSld>
  <p:clrMapOvr>
    <a:masterClrMapping/>
  </p:clrMapOvr>
  <p:transition spd="slow">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8" name="Espaço Reservado para Texto 7"/>
          <p:cNvSpPr>
            <a:spLocks noGrp="1"/>
          </p:cNvSpPr>
          <p:nvPr>
            <p:ph type="body" idx="1"/>
          </p:nvPr>
        </p:nvSpPr>
        <p:spPr>
          <a:xfrm>
            <a:off x="304811"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18/12/2015</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8229610"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304811"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Conector reto 11"/>
          <p:cNvSpPr>
            <a:spLocks noChangeShapeType="1"/>
          </p:cNvSpPr>
          <p:nvPr/>
        </p:nvSpPr>
        <p:spPr bwMode="auto">
          <a:xfrm>
            <a:off x="514360"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424925848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892" indent="-3428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31" indent="-285743"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2972" indent="-228594"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160" indent="-228594"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348"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537"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726" indent="-228594"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8915" indent="-228594"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103" indent="-228594"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89" algn="l" rtl="0" eaLnBrk="1" latinLnBrk="0" hangingPunct="1">
        <a:defRPr kumimoji="0" kern="1200">
          <a:solidFill>
            <a:schemeClr val="tx1"/>
          </a:solidFill>
          <a:latin typeface="+mn-lt"/>
          <a:ea typeface="+mn-ea"/>
          <a:cs typeface="+mn-cs"/>
        </a:defRPr>
      </a:lvl2pPr>
      <a:lvl3pPr marL="914378" algn="l" rtl="0" eaLnBrk="1" latinLnBrk="0" hangingPunct="1">
        <a:defRPr kumimoji="0" kern="1200">
          <a:solidFill>
            <a:schemeClr val="tx1"/>
          </a:solidFill>
          <a:latin typeface="+mn-lt"/>
          <a:ea typeface="+mn-ea"/>
          <a:cs typeface="+mn-cs"/>
        </a:defRPr>
      </a:lvl3pPr>
      <a:lvl4pPr marL="1371566" algn="l" rtl="0" eaLnBrk="1" latinLnBrk="0" hangingPunct="1">
        <a:defRPr kumimoji="0" kern="1200">
          <a:solidFill>
            <a:schemeClr val="tx1"/>
          </a:solidFill>
          <a:latin typeface="+mn-lt"/>
          <a:ea typeface="+mn-ea"/>
          <a:cs typeface="+mn-cs"/>
        </a:defRPr>
      </a:lvl4pPr>
      <a:lvl5pPr marL="1828754" algn="l" rtl="0" eaLnBrk="1" latinLnBrk="0" hangingPunct="1">
        <a:defRPr kumimoji="0" kern="1200">
          <a:solidFill>
            <a:schemeClr val="tx1"/>
          </a:solidFill>
          <a:latin typeface="+mn-lt"/>
          <a:ea typeface="+mn-ea"/>
          <a:cs typeface="+mn-cs"/>
        </a:defRPr>
      </a:lvl5pPr>
      <a:lvl6pPr marL="2285943" algn="l" rtl="0" eaLnBrk="1" latinLnBrk="0" hangingPunct="1">
        <a:defRPr kumimoji="0" kern="1200">
          <a:solidFill>
            <a:schemeClr val="tx1"/>
          </a:solidFill>
          <a:latin typeface="+mn-lt"/>
          <a:ea typeface="+mn-ea"/>
          <a:cs typeface="+mn-cs"/>
        </a:defRPr>
      </a:lvl6pPr>
      <a:lvl7pPr marL="2743132" algn="l" rtl="0" eaLnBrk="1" latinLnBrk="0" hangingPunct="1">
        <a:defRPr kumimoji="0" kern="1200">
          <a:solidFill>
            <a:schemeClr val="tx1"/>
          </a:solidFill>
          <a:latin typeface="+mn-lt"/>
          <a:ea typeface="+mn-ea"/>
          <a:cs typeface="+mn-cs"/>
        </a:defRPr>
      </a:lvl7pPr>
      <a:lvl8pPr marL="3200320" algn="l" rtl="0" eaLnBrk="1" latinLnBrk="0" hangingPunct="1">
        <a:defRPr kumimoji="0" kern="1200">
          <a:solidFill>
            <a:schemeClr val="tx1"/>
          </a:solidFill>
          <a:latin typeface="+mn-lt"/>
          <a:ea typeface="+mn-ea"/>
          <a:cs typeface="+mn-cs"/>
        </a:defRPr>
      </a:lvl8pPr>
      <a:lvl9pPr marL="3657509"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457200"/>
            <a:ext cx="77724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pt-BR" altLang="pt-BR" smtClean="0"/>
              <a:t>Clique para editar o estilo do título mestre</a:t>
            </a:r>
          </a:p>
        </p:txBody>
      </p:sp>
      <p:sp>
        <p:nvSpPr>
          <p:cNvPr id="1027" name="Rectangle 3"/>
          <p:cNvSpPr>
            <a:spLocks noGrp="1" noChangeArrowheads="1"/>
          </p:cNvSpPr>
          <p:nvPr>
            <p:ph type="body" idx="1"/>
          </p:nvPr>
        </p:nvSpPr>
        <p:spPr bwMode="auto">
          <a:xfrm>
            <a:off x="685800" y="1485900"/>
            <a:ext cx="7772400"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p>
        </p:txBody>
      </p:sp>
      <p:sp>
        <p:nvSpPr>
          <p:cNvPr id="1028" name="Rectangle 4"/>
          <p:cNvSpPr>
            <a:spLocks noGrp="1" noChangeArrowheads="1"/>
          </p:cNvSpPr>
          <p:nvPr>
            <p:ph type="dt" sz="half" idx="2"/>
          </p:nvPr>
        </p:nvSpPr>
        <p:spPr bwMode="auto">
          <a:xfrm>
            <a:off x="685800" y="4686300"/>
            <a:ext cx="19050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solidFill>
                  <a:schemeClr val="tx1"/>
                </a:solidFill>
                <a:latin typeface="+mn-lt"/>
              </a:defRPr>
            </a:lvl1pPr>
          </a:lstStyle>
          <a:p>
            <a:endParaRPr lang="pt-BR" altLang="pt-BR" dirty="0" smtClean="0">
              <a:solidFill>
                <a:srgbClr val="000000"/>
              </a:solidFill>
            </a:endParaRPr>
          </a:p>
        </p:txBody>
      </p:sp>
      <p:sp>
        <p:nvSpPr>
          <p:cNvPr id="1029" name="Rectangle 5"/>
          <p:cNvSpPr>
            <a:spLocks noGrp="1" noChangeArrowheads="1"/>
          </p:cNvSpPr>
          <p:nvPr>
            <p:ph type="ftr" sz="quarter" idx="3"/>
          </p:nvPr>
        </p:nvSpPr>
        <p:spPr bwMode="auto">
          <a:xfrm>
            <a:off x="3124200" y="4686300"/>
            <a:ext cx="28956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50">
                <a:solidFill>
                  <a:schemeClr val="tx1"/>
                </a:solidFill>
                <a:latin typeface="+mn-lt"/>
              </a:defRPr>
            </a:lvl1pPr>
          </a:lstStyle>
          <a:p>
            <a:endParaRPr lang="pt-BR" altLang="pt-BR" dirty="0" smtClean="0">
              <a:solidFill>
                <a:srgbClr val="000000"/>
              </a:solidFill>
            </a:endParaRPr>
          </a:p>
        </p:txBody>
      </p:sp>
      <p:sp>
        <p:nvSpPr>
          <p:cNvPr id="1030" name="Rectangle 6"/>
          <p:cNvSpPr>
            <a:spLocks noGrp="1" noChangeArrowheads="1"/>
          </p:cNvSpPr>
          <p:nvPr>
            <p:ph type="sldNum" sz="quarter" idx="4"/>
          </p:nvPr>
        </p:nvSpPr>
        <p:spPr bwMode="auto">
          <a:xfrm>
            <a:off x="6553200" y="4686300"/>
            <a:ext cx="19050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50">
                <a:solidFill>
                  <a:schemeClr val="tx1"/>
                </a:solidFill>
                <a:latin typeface="+mn-lt"/>
              </a:defRPr>
            </a:lvl1pPr>
          </a:lstStyle>
          <a:p>
            <a:fld id="{BD5E1FB2-F517-472A-AFDA-C0E6603351DE}" type="slidenum">
              <a:rPr lang="pt-BR" altLang="pt-BR" smtClean="0">
                <a:solidFill>
                  <a:srgbClr val="000000"/>
                </a:solidFill>
              </a:rPr>
              <a:pPr/>
              <a:t>‹nº›</a:t>
            </a:fld>
            <a:endParaRPr lang="pt-BR" altLang="pt-BR" dirty="0" smtClean="0">
              <a:solidFill>
                <a:srgbClr val="000000"/>
              </a:solidFill>
            </a:endParaRPr>
          </a:p>
        </p:txBody>
      </p:sp>
    </p:spTree>
    <p:extLst>
      <p:ext uri="{BB962C8B-B14F-4D97-AF65-F5344CB8AC3E}">
        <p14:creationId xmlns:p14="http://schemas.microsoft.com/office/powerpoint/2010/main" val="266301595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spd="slow">
    <p:zoom/>
  </p:transition>
  <p:txStyles>
    <p:titleStyle>
      <a:lvl1pPr algn="ctr" rtl="0" eaLnBrk="1" fontAlgn="base" hangingPunct="1">
        <a:spcBef>
          <a:spcPct val="0"/>
        </a:spcBef>
        <a:spcAft>
          <a:spcPct val="0"/>
        </a:spcAft>
        <a:defRPr sz="3300" kern="1200">
          <a:solidFill>
            <a:schemeClr val="tx2"/>
          </a:solidFill>
          <a:latin typeface="+mj-lt"/>
          <a:ea typeface="+mj-ea"/>
          <a:cs typeface="+mj-cs"/>
        </a:defRPr>
      </a:lvl1pPr>
      <a:lvl2pPr algn="ctr" rtl="0" eaLnBrk="1" fontAlgn="base" hangingPunct="1">
        <a:spcBef>
          <a:spcPct val="0"/>
        </a:spcBef>
        <a:spcAft>
          <a:spcPct val="0"/>
        </a:spcAft>
        <a:defRPr sz="3300">
          <a:solidFill>
            <a:schemeClr val="tx2"/>
          </a:solidFill>
          <a:latin typeface="Times New Roman" panose="02020603050405020304" pitchFamily="18" charset="0"/>
        </a:defRPr>
      </a:lvl2pPr>
      <a:lvl3pPr algn="ctr" rtl="0" eaLnBrk="1" fontAlgn="base" hangingPunct="1">
        <a:spcBef>
          <a:spcPct val="0"/>
        </a:spcBef>
        <a:spcAft>
          <a:spcPct val="0"/>
        </a:spcAft>
        <a:defRPr sz="3300">
          <a:solidFill>
            <a:schemeClr val="tx2"/>
          </a:solidFill>
          <a:latin typeface="Times New Roman" panose="02020603050405020304" pitchFamily="18" charset="0"/>
        </a:defRPr>
      </a:lvl3pPr>
      <a:lvl4pPr algn="ctr" rtl="0" eaLnBrk="1" fontAlgn="base" hangingPunct="1">
        <a:spcBef>
          <a:spcPct val="0"/>
        </a:spcBef>
        <a:spcAft>
          <a:spcPct val="0"/>
        </a:spcAft>
        <a:defRPr sz="3300">
          <a:solidFill>
            <a:schemeClr val="tx2"/>
          </a:solidFill>
          <a:latin typeface="Times New Roman" panose="02020603050405020304" pitchFamily="18" charset="0"/>
        </a:defRPr>
      </a:lvl4pPr>
      <a:lvl5pPr algn="ctr" rtl="0" eaLnBrk="1" fontAlgn="base" hangingPunct="1">
        <a:spcBef>
          <a:spcPct val="0"/>
        </a:spcBef>
        <a:spcAft>
          <a:spcPct val="0"/>
        </a:spcAft>
        <a:defRPr sz="3300">
          <a:solidFill>
            <a:schemeClr val="tx2"/>
          </a:solidFill>
          <a:latin typeface="Times New Roman" panose="02020603050405020304" pitchFamily="18" charset="0"/>
        </a:defRPr>
      </a:lvl5pPr>
      <a:lvl6pPr marL="342900" algn="ctr" rtl="0" eaLnBrk="1" fontAlgn="base" hangingPunct="1">
        <a:spcBef>
          <a:spcPct val="0"/>
        </a:spcBef>
        <a:spcAft>
          <a:spcPct val="0"/>
        </a:spcAft>
        <a:defRPr sz="3300">
          <a:solidFill>
            <a:schemeClr val="tx2"/>
          </a:solidFill>
          <a:latin typeface="Times New Roman" panose="02020603050405020304" pitchFamily="18" charset="0"/>
        </a:defRPr>
      </a:lvl6pPr>
      <a:lvl7pPr marL="685800" algn="ctr" rtl="0" eaLnBrk="1" fontAlgn="base" hangingPunct="1">
        <a:spcBef>
          <a:spcPct val="0"/>
        </a:spcBef>
        <a:spcAft>
          <a:spcPct val="0"/>
        </a:spcAft>
        <a:defRPr sz="3300">
          <a:solidFill>
            <a:schemeClr val="tx2"/>
          </a:solidFill>
          <a:latin typeface="Times New Roman" panose="02020603050405020304" pitchFamily="18" charset="0"/>
        </a:defRPr>
      </a:lvl7pPr>
      <a:lvl8pPr marL="1028700" algn="ctr" rtl="0" eaLnBrk="1" fontAlgn="base" hangingPunct="1">
        <a:spcBef>
          <a:spcPct val="0"/>
        </a:spcBef>
        <a:spcAft>
          <a:spcPct val="0"/>
        </a:spcAft>
        <a:defRPr sz="3300">
          <a:solidFill>
            <a:schemeClr val="tx2"/>
          </a:solidFill>
          <a:latin typeface="Times New Roman" panose="02020603050405020304" pitchFamily="18" charset="0"/>
        </a:defRPr>
      </a:lvl8pPr>
      <a:lvl9pPr marL="1371600" algn="ctr" rtl="0" eaLnBrk="1" fontAlgn="base" hangingPunct="1">
        <a:spcBef>
          <a:spcPct val="0"/>
        </a:spcBef>
        <a:spcAft>
          <a:spcPct val="0"/>
        </a:spcAft>
        <a:defRPr sz="3300">
          <a:solidFill>
            <a:schemeClr val="tx2"/>
          </a:solidFill>
          <a:latin typeface="Times New Roman" panose="02020603050405020304" pitchFamily="18" charset="0"/>
        </a:defRPr>
      </a:lvl9pPr>
    </p:titleStyle>
    <p:bodyStyle>
      <a:lvl1pPr marL="257175" indent="-257175" algn="l" rtl="0" eaLnBrk="1" fontAlgn="base" hangingPunct="1">
        <a:spcBef>
          <a:spcPct val="20000"/>
        </a:spcBef>
        <a:spcAft>
          <a:spcPct val="0"/>
        </a:spcAft>
        <a:buChar char="•"/>
        <a:defRPr sz="2400" kern="1200">
          <a:solidFill>
            <a:schemeClr val="tx1"/>
          </a:solidFill>
          <a:latin typeface="+mn-lt"/>
          <a:ea typeface="+mn-ea"/>
          <a:cs typeface="+mn-cs"/>
        </a:defRPr>
      </a:lvl1pPr>
      <a:lvl2pPr marL="557213" indent="-214313" algn="l" rtl="0" eaLnBrk="1" fontAlgn="base" hangingPunct="1">
        <a:spcBef>
          <a:spcPct val="20000"/>
        </a:spcBef>
        <a:spcAft>
          <a:spcPct val="0"/>
        </a:spcAft>
        <a:buChar char="–"/>
        <a:defRPr sz="2100" kern="1200">
          <a:solidFill>
            <a:schemeClr val="tx1"/>
          </a:solidFill>
          <a:latin typeface="+mn-lt"/>
          <a:ea typeface="+mn-ea"/>
          <a:cs typeface="+mn-cs"/>
        </a:defRPr>
      </a:lvl2pPr>
      <a:lvl3pPr marL="857250" indent="-171450" algn="l" rtl="0" eaLnBrk="1" fontAlgn="base" hangingPunct="1">
        <a:spcBef>
          <a:spcPct val="20000"/>
        </a:spcBef>
        <a:spcAft>
          <a:spcPct val="0"/>
        </a:spcAft>
        <a:buChar char="•"/>
        <a:defRPr sz="1800" kern="1200">
          <a:solidFill>
            <a:schemeClr val="tx1"/>
          </a:solidFill>
          <a:latin typeface="+mn-lt"/>
          <a:ea typeface="+mn-ea"/>
          <a:cs typeface="+mn-cs"/>
        </a:defRPr>
      </a:lvl3pPr>
      <a:lvl4pPr marL="1200150" indent="-171450" algn="l" rtl="0" eaLnBrk="1" fontAlgn="base" hangingPunct="1">
        <a:spcBef>
          <a:spcPct val="20000"/>
        </a:spcBef>
        <a:spcAft>
          <a:spcPct val="0"/>
        </a:spcAft>
        <a:buChar char="–"/>
        <a:defRPr sz="1500" kern="1200">
          <a:solidFill>
            <a:schemeClr val="tx1"/>
          </a:solidFill>
          <a:latin typeface="+mn-lt"/>
          <a:ea typeface="+mn-ea"/>
          <a:cs typeface="+mn-cs"/>
        </a:defRPr>
      </a:lvl4pPr>
      <a:lvl5pPr marL="1543050" indent="-171450" algn="l" rtl="0" eaLnBrk="1" fontAlgn="base" hangingPunct="1">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pt-B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audio" Target="../media/audio1.wav"/><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8" Type="http://schemas.openxmlformats.org/officeDocument/2006/relationships/audio" Target="../media/audio2.wav"/><Relationship Id="rId3" Type="http://schemas.openxmlformats.org/officeDocument/2006/relationships/audio" Target="../media/audio2.wav"/><Relationship Id="rId7"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4.gif"/><Relationship Id="rId5" Type="http://schemas.openxmlformats.org/officeDocument/2006/relationships/hyperlink" Target="http://vendraminiletras.blogspot.com/" TargetMode="External"/><Relationship Id="rId4" Type="http://schemas.openxmlformats.org/officeDocument/2006/relationships/image" Target="../media/image13.jpg"/><Relationship Id="rId9" Type="http://schemas.openxmlformats.org/officeDocument/2006/relationships/comments" Target="../comments/commen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6000" b="-6000"/>
          </a:stretch>
        </a:blipFill>
        <a:effectLst/>
      </p:bgPr>
    </p:bg>
    <p:spTree>
      <p:nvGrpSpPr>
        <p:cNvPr id="1" name=""/>
        <p:cNvGrpSpPr/>
        <p:nvPr/>
      </p:nvGrpSpPr>
      <p:grpSpPr>
        <a:xfrm>
          <a:off x="0" y="0"/>
          <a:ext cx="0" cy="0"/>
          <a:chOff x="0" y="0"/>
          <a:chExt cx="0" cy="0"/>
        </a:xfrm>
      </p:grpSpPr>
      <p:sp>
        <p:nvSpPr>
          <p:cNvPr id="32" name="CaixaDeTexto 31"/>
          <p:cNvSpPr txBox="1"/>
          <p:nvPr/>
        </p:nvSpPr>
        <p:spPr>
          <a:xfrm rot="20772547">
            <a:off x="56295" y="627007"/>
            <a:ext cx="5094150" cy="1234451"/>
          </a:xfrm>
          <a:prstGeom prst="rect">
            <a:avLst/>
          </a:prstGeom>
          <a:noFill/>
          <a:ln>
            <a:noFill/>
          </a:ln>
          <a:scene3d>
            <a:camera prst="isometricOffAxis2Left"/>
            <a:lightRig rig="threePt" dir="t"/>
          </a:scene3d>
          <a:sp3d>
            <a:bevelT prst="angle"/>
          </a:sp3d>
        </p:spPr>
        <p:txBody>
          <a:bodyPr wrap="square" rtlCol="0">
            <a:prstTxWarp prst="textStop">
              <a:avLst>
                <a:gd name="adj" fmla="val 14286"/>
              </a:avLst>
            </a:prstTxWarp>
            <a:spAutoFit/>
          </a:bodyPr>
          <a:lstStyle/>
          <a:p>
            <a:pPr algn="ctr"/>
            <a:r>
              <a:rPr lang="pt-BR" sz="2800" b="1" i="1" dirty="0" smtClean="0">
                <a:ln w="19050">
                  <a:solidFill>
                    <a:srgbClr val="FFC000"/>
                  </a:solidFill>
                </a:ln>
                <a:solidFill>
                  <a:srgbClr val="00B0F0"/>
                </a:solidFill>
                <a:effectLst>
                  <a:outerShdw blurRad="38100" dist="38100" dir="2700000" algn="tl">
                    <a:srgbClr val="000000">
                      <a:alpha val="43137"/>
                    </a:srgbClr>
                  </a:outerShdw>
                </a:effectLst>
                <a:latin typeface="Informal Roman" panose="030604020304060B0204" pitchFamily="66" charset="0"/>
              </a:rPr>
              <a:t> MOMENTOS DE MEDITAÇÃO</a:t>
            </a:r>
            <a:endParaRPr lang="pt-BR" sz="500" b="1" i="1" dirty="0">
              <a:ln w="19050">
                <a:solidFill>
                  <a:srgbClr val="FFFF00"/>
                </a:solidFill>
              </a:ln>
              <a:solidFill>
                <a:srgbClr val="00B0F0"/>
              </a:solidFill>
              <a:effectLst>
                <a:outerShdw blurRad="38100" dist="38100" dir="2700000" algn="tl">
                  <a:srgbClr val="000000">
                    <a:alpha val="43137"/>
                  </a:srgbClr>
                </a:outerShdw>
              </a:effectLst>
              <a:latin typeface="Comic Sans MS" panose="030F0702030302020204" pitchFamily="66" charset="0"/>
            </a:endParaRPr>
          </a:p>
        </p:txBody>
      </p:sp>
      <p:sp>
        <p:nvSpPr>
          <p:cNvPr id="2" name="Retângulo 1"/>
          <p:cNvSpPr/>
          <p:nvPr/>
        </p:nvSpPr>
        <p:spPr>
          <a:xfrm>
            <a:off x="5988234" y="4371950"/>
            <a:ext cx="3144042" cy="553998"/>
          </a:xfrm>
          <a:prstGeom prst="rect">
            <a:avLst/>
          </a:prstGeom>
        </p:spPr>
        <p:txBody>
          <a:bodyPr wrap="square">
            <a:spAutoFit/>
          </a:bodyPr>
          <a:lstStyle/>
          <a:p>
            <a:pPr lvl="0" algn="ctr"/>
            <a:r>
              <a:rPr lang="pt-BR" b="1" dirty="0">
                <a:solidFill>
                  <a:srgbClr val="1B587C">
                    <a:lumMod val="60000"/>
                    <a:lumOff val="40000"/>
                  </a:srgbClr>
                </a:solidFill>
                <a:effectLst>
                  <a:outerShdw blurRad="38100" dist="38100" dir="2700000" algn="tl">
                    <a:srgbClr val="000000">
                      <a:alpha val="43137"/>
                    </a:srgbClr>
                  </a:outerShdw>
                </a:effectLst>
                <a:latin typeface="Cooper Black" panose="0208090404030B020404" pitchFamily="18" charset="0"/>
              </a:rPr>
              <a:t>Avanço Automático</a:t>
            </a:r>
          </a:p>
          <a:p>
            <a:pPr lvl="0" algn="ctr"/>
            <a:r>
              <a:rPr lang="pt-BR" sz="1200" b="1" dirty="0">
                <a:solidFill>
                  <a:srgbClr val="FFC000"/>
                </a:solidFill>
                <a:effectLst>
                  <a:outerShdw blurRad="38100" dist="38100" dir="2700000" algn="tl">
                    <a:srgbClr val="000000">
                      <a:alpha val="43137"/>
                    </a:srgbClr>
                  </a:outerShdw>
                </a:effectLst>
                <a:latin typeface="Bodoni MT Black" panose="02070A03080606020203" pitchFamily="18" charset="0"/>
              </a:rPr>
              <a:t>Toninho Vendramini </a:t>
            </a:r>
            <a:r>
              <a:rPr lang="pt-BR" sz="1200" b="1" dirty="0" smtClean="0">
                <a:solidFill>
                  <a:srgbClr val="FFC000"/>
                </a:solidFill>
                <a:effectLst>
                  <a:outerShdw blurRad="38100" dist="38100" dir="2700000" algn="tl">
                    <a:srgbClr val="000000">
                      <a:alpha val="43137"/>
                    </a:srgbClr>
                  </a:outerShdw>
                </a:effectLst>
                <a:latin typeface="Bodoni MT Black" panose="02070A03080606020203" pitchFamily="18" charset="0"/>
              </a:rPr>
              <a:t>Formatações</a:t>
            </a:r>
            <a:endParaRPr lang="pt-BR" sz="1200" b="1" dirty="0">
              <a:solidFill>
                <a:srgbClr val="FFC000"/>
              </a:solidFill>
              <a:effectLst>
                <a:outerShdw blurRad="38100" dist="38100" dir="2700000" algn="tl">
                  <a:srgbClr val="000000">
                    <a:alpha val="43137"/>
                  </a:srgbClr>
                </a:outerShdw>
              </a:effectLst>
              <a:latin typeface="Bodoni MT Black" panose="02070A03080606020203" pitchFamily="18" charset="0"/>
            </a:endParaRPr>
          </a:p>
        </p:txBody>
      </p:sp>
      <p:sp>
        <p:nvSpPr>
          <p:cNvPr id="34"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Retângulo 2"/>
          <p:cNvSpPr/>
          <p:nvPr/>
        </p:nvSpPr>
        <p:spPr>
          <a:xfrm rot="21202213">
            <a:off x="841209" y="1886746"/>
            <a:ext cx="3895618" cy="461665"/>
          </a:xfrm>
          <a:prstGeom prst="rect">
            <a:avLst/>
          </a:prstGeom>
          <a:noFill/>
        </p:spPr>
        <p:txBody>
          <a:bodyPr wrap="none" lIns="91440" tIns="45720" rIns="91440" bIns="45720">
            <a:spAutoFit/>
          </a:bodyPr>
          <a:lstStyle/>
          <a:p>
            <a:pPr algn="ctr"/>
            <a:r>
              <a:rPr lang="pt-BR" sz="2400" b="1" cap="none" spc="0" dirty="0" smtClean="0">
                <a:ln w="6600">
                  <a:solidFill>
                    <a:schemeClr val="accent2"/>
                  </a:solidFill>
                  <a:prstDash val="solid"/>
                </a:ln>
                <a:solidFill>
                  <a:srgbClr val="FFFFFF"/>
                </a:solidFill>
                <a:effectLst>
                  <a:outerShdw dist="38100" dir="2700000" algn="tl" rotWithShape="0">
                    <a:schemeClr val="accent2"/>
                  </a:outerShdw>
                </a:effectLst>
              </a:rPr>
              <a:t>Um banco vazio na Praça</a:t>
            </a:r>
            <a:endParaRPr lang="pt-BR" sz="2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150104967"/>
      </p:ext>
    </p:extLst>
  </p:cSld>
  <p:clrMapOvr>
    <a:masterClrMapping/>
  </p:clrMapOvr>
  <mc:AlternateContent xmlns:mc="http://schemas.openxmlformats.org/markup-compatibility/2006" xmlns:p14="http://schemas.microsoft.com/office/powerpoint/2010/main">
    <mc:Choice Requires="p14">
      <p:transition spd="slow" p14:dur="6000" advClick="0" advTm="19000">
        <p14:ripple/>
        <p:sndAc>
          <p:stSnd loop="1">
            <p:snd r:embed="rId3" name="Luis Bordon - El Reloj.wav"/>
          </p:stSnd>
        </p:sndAc>
      </p:transition>
    </mc:Choice>
    <mc:Fallback xmlns="">
      <p:transition spd="slow" advClick="0" advTm="19000">
        <p:fade/>
        <p:sndAc>
          <p:stSnd loop="1">
            <p:snd r:embed="rId5" name="Luis Bordon - El Reloj.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4000" fill="hold"/>
                                        <p:tgtEl>
                                          <p:spTgt spid="32"/>
                                        </p:tgtEl>
                                        <p:attrNameLst>
                                          <p:attrName>ppt_x</p:attrName>
                                        </p:attrNameLst>
                                      </p:cBhvr>
                                      <p:tavLst>
                                        <p:tav tm="0">
                                          <p:val>
                                            <p:strVal val="0-#ppt_w/2"/>
                                          </p:val>
                                        </p:tav>
                                        <p:tav tm="100000">
                                          <p:val>
                                            <p:strVal val="#ppt_x"/>
                                          </p:val>
                                        </p:tav>
                                      </p:tavLst>
                                    </p:anim>
                                    <p:anim calcmode="lin" valueType="num">
                                      <p:cBhvr additive="base">
                                        <p:cTn id="8" dur="4000" fill="hold"/>
                                        <p:tgtEl>
                                          <p:spTgt spid="32"/>
                                        </p:tgtEl>
                                        <p:attrNameLst>
                                          <p:attrName>ppt_y</p:attrName>
                                        </p:attrNameLst>
                                      </p:cBhvr>
                                      <p:tavLst>
                                        <p:tav tm="0">
                                          <p:val>
                                            <p:strVal val="0-#ppt_h/2"/>
                                          </p:val>
                                        </p:tav>
                                        <p:tav tm="100000">
                                          <p:val>
                                            <p:strVal val="#ppt_y"/>
                                          </p:val>
                                        </p:tav>
                                      </p:tavLst>
                                    </p:anim>
                                  </p:childTnLst>
                                </p:cTn>
                              </p:par>
                            </p:childTnLst>
                          </p:cTn>
                        </p:par>
                        <p:par>
                          <p:cTn id="9" fill="hold">
                            <p:stCondLst>
                              <p:cond delay="4000"/>
                            </p:stCondLst>
                            <p:childTnLst>
                              <p:par>
                                <p:cTn id="10" presetID="42" presetClass="entr" presetSubtype="0" fill="hold" grpId="0" nodeType="afterEffect">
                                  <p:stCondLst>
                                    <p:cond delay="21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4000"/>
                                        <p:tgtEl>
                                          <p:spTgt spid="3"/>
                                        </p:tgtEl>
                                      </p:cBhvr>
                                    </p:animEffect>
                                    <p:anim calcmode="lin" valueType="num">
                                      <p:cBhvr>
                                        <p:cTn id="13" dur="4000" fill="hold"/>
                                        <p:tgtEl>
                                          <p:spTgt spid="3"/>
                                        </p:tgtEl>
                                        <p:attrNameLst>
                                          <p:attrName>ppt_x</p:attrName>
                                        </p:attrNameLst>
                                      </p:cBhvr>
                                      <p:tavLst>
                                        <p:tav tm="0">
                                          <p:val>
                                            <p:strVal val="#ppt_x"/>
                                          </p:val>
                                        </p:tav>
                                        <p:tav tm="100000">
                                          <p:val>
                                            <p:strVal val="#ppt_x"/>
                                          </p:val>
                                        </p:tav>
                                      </p:tavLst>
                                    </p:anim>
                                    <p:anim calcmode="lin" valueType="num">
                                      <p:cBhvr>
                                        <p:cTn id="14" dur="4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100"/>
                            </p:stCondLst>
                            <p:childTnLst>
                              <p:par>
                                <p:cTn id="16" presetID="42" presetClass="entr" presetSubtype="0" fill="hold" nodeType="after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fade">
                                      <p:cBhvr>
                                        <p:cTn id="18" dur="3000"/>
                                        <p:tgtEl>
                                          <p:spTgt spid="2">
                                            <p:txEl>
                                              <p:pRg st="0" end="0"/>
                                            </p:txEl>
                                          </p:spTgt>
                                        </p:tgtEl>
                                      </p:cBhvr>
                                    </p:animEffect>
                                    <p:anim calcmode="lin" valueType="num">
                                      <p:cBhvr>
                                        <p:cTn id="19" dur="3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0" dur="3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21" fill="hold">
                            <p:stCondLst>
                              <p:cond delay="13100"/>
                            </p:stCondLst>
                            <p:childTnLst>
                              <p:par>
                                <p:cTn id="22" presetID="42" presetClass="entr" presetSubtype="0" fill="hold" nodeType="after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Effect transition="in" filter="fade">
                                      <p:cBhvr>
                                        <p:cTn id="24" dur="3000"/>
                                        <p:tgtEl>
                                          <p:spTgt spid="2">
                                            <p:txEl>
                                              <p:pRg st="1" end="1"/>
                                            </p:txEl>
                                          </p:spTgt>
                                        </p:tgtEl>
                                      </p:cBhvr>
                                    </p:animEffect>
                                    <p:anim calcmode="lin" valueType="num">
                                      <p:cBhvr>
                                        <p:cTn id="25"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6" dur="3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2" y="411510"/>
            <a:ext cx="3600400" cy="4154984"/>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spcAft>
                <a:spcPts val="0"/>
              </a:spcAft>
            </a:pPr>
            <a:r>
              <a:rPr lang="pt-BR" sz="2400" dirty="0">
                <a:solidFill>
                  <a:srgbClr val="0070C0"/>
                </a:solidFill>
                <a:latin typeface="Arial" panose="020B0604020202020204" pitchFamily="34" charset="0"/>
              </a:rPr>
              <a:t>Amanheceu um banco vazio naquela praça de muito movimento defronte à Catedral da cidade, mostrando aos transeuntes daquela época, uma ausência de um personagem que fazia do trabalho de engraxate o seu meio de vida. </a:t>
            </a:r>
            <a:endParaRPr lang="pt-BR" dirty="0">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89635">
            <a:off x="765284" y="1265144"/>
            <a:ext cx="3664487" cy="2882343"/>
          </a:xfrm>
          <a:prstGeom prst="rect">
            <a:avLst/>
          </a:prstGeom>
          <a:ln w="38100">
            <a:solidFill>
              <a:srgbClr val="00B0F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449660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1000">
        <p15:prstTrans prst="wind"/>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2" y="411510"/>
            <a:ext cx="3600400" cy="4524315"/>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spcAft>
                <a:spcPts val="0"/>
              </a:spcAft>
            </a:pPr>
            <a:endParaRPr lang="pt-BR" sz="3200" dirty="0" smtClean="0">
              <a:solidFill>
                <a:srgbClr val="0070C0"/>
              </a:solidFill>
              <a:latin typeface="Arial" panose="020B0604020202020204" pitchFamily="34" charset="0"/>
            </a:endParaRPr>
          </a:p>
          <a:p>
            <a:pPr algn="ctr">
              <a:spcAft>
                <a:spcPts val="0"/>
              </a:spcAft>
            </a:pPr>
            <a:r>
              <a:rPr lang="pt-BR" sz="3200" dirty="0" smtClean="0">
                <a:solidFill>
                  <a:srgbClr val="0070C0"/>
                </a:solidFill>
                <a:latin typeface="Arial" panose="020B0604020202020204" pitchFamily="34" charset="0"/>
              </a:rPr>
              <a:t>Destacava-se </a:t>
            </a:r>
            <a:r>
              <a:rPr lang="pt-BR" sz="3200" dirty="0">
                <a:solidFill>
                  <a:srgbClr val="0070C0"/>
                </a:solidFill>
                <a:latin typeface="Arial" panose="020B0604020202020204" pitchFamily="34" charset="0"/>
              </a:rPr>
              <a:t>dos demais por ser o mais velho e da raça negra. Tinha um “bordão” que os outros não ousavam imitar. </a:t>
            </a:r>
            <a:endParaRPr lang="pt-BR" sz="2400" dirty="0">
              <a:latin typeface="Times New Roman" panose="02020603050405020304" pitchFamily="18" charset="0"/>
              <a:ea typeface="Times New Roman" panose="02020603050405020304" pitchFamily="18" charset="0"/>
            </a:endParaRPr>
          </a:p>
          <a:p>
            <a:pPr algn="ctr">
              <a:spcAft>
                <a:spcPts val="0"/>
              </a:spcAft>
            </a:pPr>
            <a:r>
              <a:rPr lang="pt-BR" sz="3200" dirty="0">
                <a:solidFill>
                  <a:srgbClr val="0070C0"/>
                </a:solidFill>
                <a:latin typeface="Arial" panose="020B0604020202020204" pitchFamily="34" charset="0"/>
              </a:rPr>
              <a:t> </a:t>
            </a:r>
            <a:endParaRPr lang="pt-BR" sz="2400" dirty="0">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71844">
            <a:off x="750796" y="1292697"/>
            <a:ext cx="3605831" cy="2700893"/>
          </a:xfrm>
          <a:prstGeom prst="rect">
            <a:avLst/>
          </a:prstGeom>
          <a:ln w="28575">
            <a:solidFill>
              <a:srgbClr val="00B0F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4136665716"/>
      </p:ext>
    </p:extLst>
  </p:cSld>
  <p:clrMapOvr>
    <a:masterClrMapping/>
  </p:clrMapOvr>
  <mc:AlternateContent xmlns:mc="http://schemas.openxmlformats.org/markup-compatibility/2006" xmlns:p14="http://schemas.microsoft.com/office/powerpoint/2010/main">
    <mc:Choice Requires="p14">
      <p:transition spd="slow" p14:dur="4000" advClick="0" advTm="21000">
        <p:zoom/>
      </p:transition>
    </mc:Choice>
    <mc:Fallback xmlns="">
      <p:transition spd="slow" advClick="0" advTm="21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2" y="411510"/>
            <a:ext cx="3600400" cy="4093428"/>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spcAft>
                <a:spcPts val="0"/>
              </a:spcAft>
            </a:pPr>
            <a:endParaRPr lang="pt-BR" sz="2000" dirty="0" smtClean="0">
              <a:solidFill>
                <a:srgbClr val="0070C0"/>
              </a:solidFill>
              <a:latin typeface="Arial" panose="020B0604020202020204" pitchFamily="34" charset="0"/>
            </a:endParaRPr>
          </a:p>
          <a:p>
            <a:pPr algn="ctr">
              <a:spcAft>
                <a:spcPts val="0"/>
              </a:spcAft>
            </a:pPr>
            <a:r>
              <a:rPr lang="pt-BR" sz="2000" dirty="0" smtClean="0">
                <a:solidFill>
                  <a:srgbClr val="0070C0"/>
                </a:solidFill>
                <a:latin typeface="Arial" panose="020B0604020202020204" pitchFamily="34" charset="0"/>
              </a:rPr>
              <a:t>Era </a:t>
            </a:r>
            <a:r>
              <a:rPr lang="pt-BR" sz="2000" dirty="0">
                <a:solidFill>
                  <a:srgbClr val="0070C0"/>
                </a:solidFill>
                <a:latin typeface="Arial" panose="020B0604020202020204" pitchFamily="34" charset="0"/>
              </a:rPr>
              <a:t>sua característica; sentado no banco tendo à frente a caixa de ferramentas de trabalho, jogava no ar sua frase famosa quando passava alguém trajado de terno e com bonitos sapatos de couro. Apontava com o dedo indicador da mão direita para os sapatos e dizia: FALA MOÇO! </a:t>
            </a:r>
            <a:endParaRPr lang="pt-BR" sz="1600" dirty="0">
              <a:latin typeface="Times New Roman" panose="02020603050405020304" pitchFamily="18" charset="0"/>
              <a:ea typeface="Times New Roman" panose="02020603050405020304" pitchFamily="18" charset="0"/>
            </a:endParaRPr>
          </a:p>
          <a:p>
            <a:pPr algn="ctr">
              <a:spcAft>
                <a:spcPts val="0"/>
              </a:spcAft>
            </a:pPr>
            <a:r>
              <a:rPr lang="pt-BR" sz="2000" dirty="0">
                <a:solidFill>
                  <a:srgbClr val="0070C0"/>
                </a:solidFill>
                <a:latin typeface="Arial" panose="020B0604020202020204" pitchFamily="34" charset="0"/>
              </a:rPr>
              <a:t> </a:t>
            </a:r>
            <a:endParaRPr lang="pt-BR" sz="1600" dirty="0">
              <a:effectLst/>
              <a:latin typeface="Times New Roman" panose="02020603050405020304" pitchFamily="18" charset="0"/>
              <a:ea typeface="Times New Roman" panose="02020603050405020304" pitchFamily="18" charset="0"/>
            </a:endParaRPr>
          </a:p>
        </p:txBody>
      </p:sp>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12042">
            <a:off x="585757" y="1363715"/>
            <a:ext cx="4048557" cy="2631438"/>
          </a:xfrm>
          <a:prstGeom prst="rect">
            <a:avLst/>
          </a:prstGeom>
          <a:ln w="28575">
            <a:solidFill>
              <a:srgbClr val="00B0F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788533577"/>
      </p:ext>
    </p:extLst>
  </p:cSld>
  <p:clrMapOvr>
    <a:masterClrMapping/>
  </p:clrMapOvr>
  <mc:AlternateContent xmlns:mc="http://schemas.openxmlformats.org/markup-compatibility/2006" xmlns:p14="http://schemas.microsoft.com/office/powerpoint/2010/main">
    <mc:Choice Requires="p14">
      <p:transition spd="slow" p14:dur="4000" advClick="0" advTm="26000">
        <p:zoom/>
      </p:transition>
    </mc:Choice>
    <mc:Fallback xmlns="">
      <p:transition spd="slow" advClick="0" advTm="26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anim calcmode="lin" valueType="num">
                                      <p:cBhvr>
                                        <p:cTn id="8" dur="4000" fill="hold"/>
                                        <p:tgtEl>
                                          <p:spTgt spid="5"/>
                                        </p:tgtEl>
                                        <p:attrNameLst>
                                          <p:attrName>ppt_x</p:attrName>
                                        </p:attrNameLst>
                                      </p:cBhvr>
                                      <p:tavLst>
                                        <p:tav tm="0">
                                          <p:val>
                                            <p:strVal val="#ppt_x"/>
                                          </p:val>
                                        </p:tav>
                                        <p:tav tm="100000">
                                          <p:val>
                                            <p:strVal val="#ppt_x"/>
                                          </p:val>
                                        </p:tav>
                                      </p:tavLst>
                                    </p:anim>
                                    <p:anim calcmode="lin" valueType="num">
                                      <p:cBhvr>
                                        <p:cTn id="9" dur="4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2" y="678924"/>
            <a:ext cx="3600400" cy="3785652"/>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spcAft>
                <a:spcPts val="0"/>
              </a:spcAft>
            </a:pPr>
            <a:endParaRPr lang="pt-BR" sz="2000" dirty="0" smtClean="0">
              <a:solidFill>
                <a:srgbClr val="0070C0"/>
              </a:solidFill>
              <a:latin typeface="Arial" panose="020B0604020202020204" pitchFamily="34" charset="0"/>
            </a:endParaRPr>
          </a:p>
          <a:p>
            <a:pPr algn="ctr">
              <a:spcAft>
                <a:spcPts val="0"/>
              </a:spcAft>
            </a:pPr>
            <a:r>
              <a:rPr lang="pt-BR" sz="2000" dirty="0" smtClean="0">
                <a:solidFill>
                  <a:srgbClr val="0070C0"/>
                </a:solidFill>
                <a:latin typeface="Arial" panose="020B0604020202020204" pitchFamily="34" charset="0"/>
              </a:rPr>
              <a:t>Era </a:t>
            </a:r>
            <a:r>
              <a:rPr lang="pt-BR" sz="2000" dirty="0">
                <a:solidFill>
                  <a:srgbClr val="0070C0"/>
                </a:solidFill>
                <a:latin typeface="Arial" panose="020B0604020202020204" pitchFamily="34" charset="0"/>
              </a:rPr>
              <a:t>o seu modo de oferecer os seus serviços aos que topavam perder alguns minutos para lustrar os sapatos, sim, porque naquela época ainda se usavam, hoje caiu de moda, na praça só passam pessoas que ostentam belos tênis e para eles não existem graxa. </a:t>
            </a:r>
            <a:endParaRPr lang="pt-BR" sz="1600" dirty="0">
              <a:latin typeface="Times New Roman" panose="02020603050405020304" pitchFamily="18" charset="0"/>
              <a:ea typeface="Times New Roman" panose="02020603050405020304" pitchFamily="18" charset="0"/>
            </a:endParaRPr>
          </a:p>
          <a:p>
            <a:pPr algn="ctr">
              <a:spcAft>
                <a:spcPts val="0"/>
              </a:spcAft>
            </a:pPr>
            <a:r>
              <a:rPr lang="pt-BR" sz="2000" dirty="0">
                <a:solidFill>
                  <a:srgbClr val="0070C0"/>
                </a:solidFill>
                <a:latin typeface="Arial" panose="020B0604020202020204" pitchFamily="34" charset="0"/>
              </a:rPr>
              <a:t> </a:t>
            </a:r>
            <a:endParaRPr lang="pt-BR" sz="1600" dirty="0">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693118">
            <a:off x="788176" y="1340599"/>
            <a:ext cx="3643720" cy="2891841"/>
          </a:xfrm>
          <a:prstGeom prst="rect">
            <a:avLst/>
          </a:prstGeom>
          <a:ln w="28575">
            <a:solidFill>
              <a:srgbClr val="00B0F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863227437"/>
      </p:ext>
    </p:extLst>
  </p:cSld>
  <p:clrMapOvr>
    <a:masterClrMapping/>
  </p:clrMapOvr>
  <mc:AlternateContent xmlns:mc="http://schemas.openxmlformats.org/markup-compatibility/2006" xmlns:p14="http://schemas.microsoft.com/office/powerpoint/2010/main">
    <mc:Choice Requires="p14">
      <p:transition spd="slow" p14:dur="4000" advClick="0" advTm="28000">
        <p:zoom/>
      </p:transition>
    </mc:Choice>
    <mc:Fallback xmlns="">
      <p:transition spd="slow" advClick="0" advTm="28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2" y="411510"/>
            <a:ext cx="3600400" cy="4308872"/>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spcAft>
                <a:spcPts val="0"/>
              </a:spcAft>
            </a:pPr>
            <a:endParaRPr lang="pt-BR" sz="2000" dirty="0" smtClean="0">
              <a:solidFill>
                <a:srgbClr val="0070C0"/>
              </a:solidFill>
              <a:latin typeface="Arial" panose="020B0604020202020204" pitchFamily="34" charset="0"/>
            </a:endParaRPr>
          </a:p>
          <a:p>
            <a:pPr algn="ctr">
              <a:spcAft>
                <a:spcPts val="0"/>
              </a:spcAft>
            </a:pPr>
            <a:r>
              <a:rPr lang="pt-BR" sz="2000" dirty="0" smtClean="0">
                <a:solidFill>
                  <a:srgbClr val="0070C0"/>
                </a:solidFill>
                <a:latin typeface="Arial" panose="020B0604020202020204" pitchFamily="34" charset="0"/>
              </a:rPr>
              <a:t>Foi </a:t>
            </a:r>
            <a:r>
              <a:rPr lang="pt-BR" sz="2000" dirty="0">
                <a:solidFill>
                  <a:srgbClr val="0070C0"/>
                </a:solidFill>
                <a:latin typeface="Arial" panose="020B0604020202020204" pitchFamily="34" charset="0"/>
              </a:rPr>
              <a:t>com essa modificação dos novos tempos, que os engraxates sumiram da praça e perderam lugar para os “marreteiros” que vendem suas bugigangas sem nenhum alarde, ficam silenciosos esperando o freguês parar e começar a bisbilhotar suas mercadorias de segunda, terceira e até de quinta categoria</a:t>
            </a:r>
            <a:r>
              <a:rPr lang="pt-BR" dirty="0" smtClean="0">
                <a:solidFill>
                  <a:srgbClr val="0070C0"/>
                </a:solidFill>
                <a:latin typeface="Arial" panose="020B0604020202020204" pitchFamily="34" charset="0"/>
              </a:rPr>
              <a:t>.</a:t>
            </a:r>
          </a:p>
          <a:p>
            <a:pPr algn="ctr">
              <a:spcAft>
                <a:spcPts val="0"/>
              </a:spcAft>
            </a:pPr>
            <a:endParaRPr lang="pt-BR" sz="1400" dirty="0">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10086">
            <a:off x="1030782" y="1641787"/>
            <a:ext cx="3346956" cy="2506986"/>
          </a:xfrm>
          <a:prstGeom prst="rect">
            <a:avLst/>
          </a:prstGeom>
          <a:ln w="28575">
            <a:solidFill>
              <a:srgbClr val="00B0F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718585855"/>
      </p:ext>
    </p:extLst>
  </p:cSld>
  <p:clrMapOvr>
    <a:masterClrMapping/>
  </p:clrMapOvr>
  <mc:AlternateContent xmlns:mc="http://schemas.openxmlformats.org/markup-compatibility/2006" xmlns:p14="http://schemas.microsoft.com/office/powerpoint/2010/main">
    <mc:Choice Requires="p14">
      <p:transition spd="slow" p14:dur="4000" advClick="0" advTm="30000">
        <p:zoom/>
      </p:transition>
    </mc:Choice>
    <mc:Fallback xmlns="">
      <p:transition spd="slow" advClick="0" advTm="30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2" y="411510"/>
            <a:ext cx="3600400" cy="4247317"/>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spcAft>
                <a:spcPts val="0"/>
              </a:spcAft>
            </a:pPr>
            <a:endParaRPr lang="pt-BR" dirty="0" smtClean="0">
              <a:solidFill>
                <a:srgbClr val="0070C0"/>
              </a:solidFill>
              <a:latin typeface="Arial" panose="020B0604020202020204" pitchFamily="34" charset="0"/>
            </a:endParaRPr>
          </a:p>
          <a:p>
            <a:pPr algn="ctr">
              <a:spcAft>
                <a:spcPts val="0"/>
              </a:spcAft>
            </a:pPr>
            <a:r>
              <a:rPr lang="pt-BR" dirty="0" smtClean="0">
                <a:solidFill>
                  <a:srgbClr val="0070C0"/>
                </a:solidFill>
                <a:latin typeface="Arial" panose="020B0604020202020204" pitchFamily="34" charset="0"/>
              </a:rPr>
              <a:t>O </a:t>
            </a:r>
            <a:r>
              <a:rPr lang="pt-BR" dirty="0">
                <a:solidFill>
                  <a:srgbClr val="0070C0"/>
                </a:solidFill>
                <a:latin typeface="Arial" panose="020B0604020202020204" pitchFamily="34" charset="0"/>
              </a:rPr>
              <a:t>FALA MOÇO não existe mais, ficou um banco vazio na praça, não ouviremos mais suas gargalhadas e os sambas-de-breque do Germano Matias (antigo cantor) que imitava enquanto engraxava, fazendo um “batuque” com o pano no calçado do freguês. Quando terminava o serviço, levantava e fazia um rodopio agradecendo uma gorjeta que era oferecida pela sua simpatia e o belo “lustro</a:t>
            </a:r>
            <a:r>
              <a:rPr lang="pt-BR" dirty="0" smtClean="0">
                <a:solidFill>
                  <a:srgbClr val="0070C0"/>
                </a:solidFill>
                <a:latin typeface="Arial" panose="020B0604020202020204" pitchFamily="34" charset="0"/>
              </a:rPr>
              <a:t>”</a:t>
            </a:r>
          </a:p>
          <a:p>
            <a:pPr algn="ctr">
              <a:spcAft>
                <a:spcPts val="0"/>
              </a:spcAft>
            </a:pPr>
            <a:r>
              <a:rPr lang="pt-BR" dirty="0" smtClean="0">
                <a:solidFill>
                  <a:srgbClr val="0070C0"/>
                </a:solidFill>
                <a:latin typeface="Arial" panose="020B0604020202020204" pitchFamily="34" charset="0"/>
              </a:rPr>
              <a:t> </a:t>
            </a:r>
            <a:endParaRPr lang="pt-BR" sz="1400" dirty="0">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035756">
            <a:off x="573563" y="1494372"/>
            <a:ext cx="3763838" cy="2488658"/>
          </a:xfrm>
          <a:prstGeom prst="rect">
            <a:avLst/>
          </a:prstGeom>
          <a:ln w="28575">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531757273"/>
      </p:ext>
    </p:extLst>
  </p:cSld>
  <p:clrMapOvr>
    <a:masterClrMapping/>
  </p:clrMapOvr>
  <mc:AlternateContent xmlns:mc="http://schemas.openxmlformats.org/markup-compatibility/2006" xmlns:p14="http://schemas.microsoft.com/office/powerpoint/2010/main">
    <mc:Choice Requires="p14">
      <p:transition spd="slow" p14:dur="4000" advClick="0" advTm="32000">
        <p:zoom/>
      </p:transition>
    </mc:Choice>
    <mc:Fallback xmlns="">
      <p:transition spd="slow" advClick="0" advTm="32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2" y="411510"/>
            <a:ext cx="3600400" cy="4247317"/>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spcAft>
                <a:spcPts val="0"/>
              </a:spcAft>
            </a:pPr>
            <a:endParaRPr lang="pt-BR" dirty="0" smtClean="0">
              <a:solidFill>
                <a:srgbClr val="0070C0"/>
              </a:solidFill>
              <a:latin typeface="Arial" panose="020B0604020202020204" pitchFamily="34" charset="0"/>
            </a:endParaRPr>
          </a:p>
          <a:p>
            <a:pPr algn="ctr">
              <a:spcAft>
                <a:spcPts val="0"/>
              </a:spcAft>
            </a:pPr>
            <a:r>
              <a:rPr lang="pt-BR" dirty="0" smtClean="0">
                <a:solidFill>
                  <a:srgbClr val="0070C0"/>
                </a:solidFill>
                <a:latin typeface="Arial" panose="020B0604020202020204" pitchFamily="34" charset="0"/>
              </a:rPr>
              <a:t>Testemunha </a:t>
            </a:r>
            <a:r>
              <a:rPr lang="pt-BR" dirty="0">
                <a:solidFill>
                  <a:srgbClr val="0070C0"/>
                </a:solidFill>
                <a:latin typeface="Arial" panose="020B0604020202020204" pitchFamily="34" charset="0"/>
              </a:rPr>
              <a:t>dos anos, de lá do banco quando não tinha “serviço” ficava com o olhar disperso parecendo atravessar as paredes da memória e do tempo, buscava coisas que não podia enxergar. Ia além delas. Atravessava ruas, cidades e oceanos, até tornar-se um menino de alguma cidade, pois sempre agradecia ao Prefeito, por permitir que trabalhasse vindo de outro lugar</a:t>
            </a:r>
            <a:r>
              <a:rPr lang="pt-BR" dirty="0" smtClean="0">
                <a:solidFill>
                  <a:srgbClr val="0070C0"/>
                </a:solidFill>
                <a:latin typeface="Arial" panose="020B0604020202020204" pitchFamily="34" charset="0"/>
              </a:rPr>
              <a:t>.</a:t>
            </a:r>
          </a:p>
          <a:p>
            <a:pPr algn="ctr">
              <a:spcAft>
                <a:spcPts val="0"/>
              </a:spcAft>
            </a:pPr>
            <a:r>
              <a:rPr lang="pt-BR" dirty="0" smtClean="0">
                <a:solidFill>
                  <a:srgbClr val="0070C0"/>
                </a:solidFill>
                <a:latin typeface="Arial" panose="020B0604020202020204" pitchFamily="34" charset="0"/>
              </a:rPr>
              <a:t> </a:t>
            </a:r>
            <a:endParaRPr lang="pt-BR" sz="1400" dirty="0">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82406">
            <a:off x="794592" y="1165196"/>
            <a:ext cx="3357129" cy="2813107"/>
          </a:xfrm>
          <a:prstGeom prst="rect">
            <a:avLst/>
          </a:prstGeom>
          <a:ln w="28575">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024314187"/>
      </p:ext>
    </p:extLst>
  </p:cSld>
  <p:clrMapOvr>
    <a:masterClrMapping/>
  </p:clrMapOvr>
  <mc:AlternateContent xmlns:mc="http://schemas.openxmlformats.org/markup-compatibility/2006" xmlns:p14="http://schemas.microsoft.com/office/powerpoint/2010/main">
    <mc:Choice Requires="p14">
      <p:transition spd="slow" p14:dur="4000" advClick="0" advTm="32000">
        <p:zoom/>
      </p:transition>
    </mc:Choice>
    <mc:Fallback xmlns="">
      <p:transition spd="slow" advClick="0" advTm="32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2" y="411510"/>
            <a:ext cx="3600400" cy="4524315"/>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spcAft>
                <a:spcPts val="0"/>
              </a:spcAft>
            </a:pPr>
            <a:r>
              <a:rPr lang="pt-BR" dirty="0">
                <a:solidFill>
                  <a:srgbClr val="0070C0"/>
                </a:solidFill>
                <a:latin typeface="Arial" panose="020B0604020202020204" pitchFamily="34" charset="0"/>
              </a:rPr>
              <a:t>Com a passar do tempo, veio a bebida em sua vida e tudo se transformou, tornou-se um velho ranzinza e começou a mexer com as mocinhas que passavam em frente a sua caixa de panos e graxas. Assobiava fazendo gracejos, pois estava com umas pingas na cabeça, falava alguns palavrões, ferindo a suscetibilidade das meninas, o que causou sua retirada do local, através de um movimento dos motoristas de carros-de-praça (assim se chamava os taxistas de outrora</a:t>
            </a:r>
            <a:r>
              <a:rPr lang="pt-BR" dirty="0" smtClean="0">
                <a:solidFill>
                  <a:srgbClr val="0070C0"/>
                </a:solidFill>
                <a:latin typeface="Arial" panose="020B0604020202020204" pitchFamily="34" charset="0"/>
              </a:rPr>
              <a:t>).</a:t>
            </a:r>
            <a:endParaRPr lang="pt-BR" sz="1400" dirty="0">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943956">
            <a:off x="585421" y="1558513"/>
            <a:ext cx="3970256" cy="2382153"/>
          </a:xfrm>
          <a:prstGeom prst="rect">
            <a:avLst/>
          </a:prstGeom>
          <a:ln w="28575">
            <a:solidFill>
              <a:schemeClr val="accent5">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944738580"/>
      </p:ext>
    </p:extLst>
  </p:cSld>
  <p:clrMapOvr>
    <a:masterClrMapping/>
  </p:clrMapOvr>
  <mc:AlternateContent xmlns:mc="http://schemas.openxmlformats.org/markup-compatibility/2006" xmlns:p14="http://schemas.microsoft.com/office/powerpoint/2010/main">
    <mc:Choice Requires="p14">
      <p:transition spd="slow" p14:dur="4000" advClick="0" advTm="33000">
        <p:zoom/>
      </p:transition>
    </mc:Choice>
    <mc:Fallback xmlns="">
      <p:transition spd="slow" advClick="0" advTm="33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2" y="411510"/>
            <a:ext cx="3600400" cy="4339650"/>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just">
              <a:spcAft>
                <a:spcPts val="0"/>
              </a:spcAft>
            </a:pPr>
            <a:endParaRPr lang="pt-BR" dirty="0" smtClean="0">
              <a:solidFill>
                <a:srgbClr val="0070C0"/>
              </a:solidFill>
              <a:latin typeface="Arial" panose="020B0604020202020204" pitchFamily="34" charset="0"/>
            </a:endParaRPr>
          </a:p>
          <a:p>
            <a:pPr algn="just">
              <a:spcAft>
                <a:spcPts val="0"/>
              </a:spcAft>
            </a:pPr>
            <a:endParaRPr lang="pt-BR" dirty="0">
              <a:solidFill>
                <a:srgbClr val="0070C0"/>
              </a:solidFill>
              <a:latin typeface="Arial" panose="020B0604020202020204" pitchFamily="34" charset="0"/>
            </a:endParaRPr>
          </a:p>
          <a:p>
            <a:pPr algn="ctr">
              <a:spcAft>
                <a:spcPts val="0"/>
              </a:spcAft>
            </a:pPr>
            <a:r>
              <a:rPr lang="pt-BR" sz="2400" dirty="0" smtClean="0">
                <a:solidFill>
                  <a:srgbClr val="0070C0"/>
                </a:solidFill>
                <a:latin typeface="Arial" panose="020B0604020202020204" pitchFamily="34" charset="0"/>
              </a:rPr>
              <a:t>Enveredou-se </a:t>
            </a:r>
            <a:r>
              <a:rPr lang="pt-BR" sz="2400" dirty="0">
                <a:solidFill>
                  <a:srgbClr val="0070C0"/>
                </a:solidFill>
                <a:latin typeface="Arial" panose="020B0604020202020204" pitchFamily="34" charset="0"/>
              </a:rPr>
              <a:t>para as ruas adjacentes trafegando pelos bares pedindo bebida e dizia que não tinha dinheiro para pagar. O dono para se ver livre do incomodo, dava uma dose e pedia para sumir do local.</a:t>
            </a:r>
            <a:endParaRPr lang="pt-BR" dirty="0">
              <a:latin typeface="Times New Roman" panose="02020603050405020304" pitchFamily="18" charset="0"/>
              <a:ea typeface="Times New Roman" panose="02020603050405020304" pitchFamily="18" charset="0"/>
            </a:endParaRPr>
          </a:p>
          <a:p>
            <a:pPr algn="ctr">
              <a:spcAft>
                <a:spcPts val="0"/>
              </a:spcAft>
            </a:pPr>
            <a:r>
              <a:rPr lang="pt-BR" sz="2400" dirty="0">
                <a:solidFill>
                  <a:srgbClr val="0070C0"/>
                </a:solidFill>
                <a:latin typeface="Arial" panose="020B0604020202020204" pitchFamily="34" charset="0"/>
              </a:rPr>
              <a:t> </a:t>
            </a:r>
            <a:endParaRPr lang="pt-BR" dirty="0">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75820">
            <a:off x="614126" y="1400758"/>
            <a:ext cx="3681611" cy="2756254"/>
          </a:xfrm>
          <a:prstGeom prst="rect">
            <a:avLst/>
          </a:prstGeom>
          <a:ln w="28575">
            <a:solidFill>
              <a:schemeClr val="accent5">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307078930"/>
      </p:ext>
    </p:extLst>
  </p:cSld>
  <p:clrMapOvr>
    <a:masterClrMapping/>
  </p:clrMapOvr>
  <mc:AlternateContent xmlns:mc="http://schemas.openxmlformats.org/markup-compatibility/2006" xmlns:p14="http://schemas.microsoft.com/office/powerpoint/2010/main">
    <mc:Choice Requires="p14">
      <p:transition spd="slow" p14:dur="4000" advClick="0" advTm="22000">
        <p:zoom/>
      </p:transition>
    </mc:Choice>
    <mc:Fallback xmlns="">
      <p:transition spd="slow" advClick="0" advTm="22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1" y="586591"/>
            <a:ext cx="3600400" cy="3970318"/>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endParaRPr lang="pt-BR" dirty="0">
              <a:solidFill>
                <a:srgbClr val="0070C0"/>
              </a:solidFill>
              <a:latin typeface="Arial" panose="020B0604020202020204" pitchFamily="34" charset="0"/>
            </a:endParaRPr>
          </a:p>
          <a:p>
            <a:pPr algn="ctr"/>
            <a:endParaRPr lang="pt-BR" dirty="0" smtClean="0">
              <a:solidFill>
                <a:srgbClr val="0070C0"/>
              </a:solidFill>
              <a:latin typeface="Arial" panose="020B0604020202020204" pitchFamily="34" charset="0"/>
            </a:endParaRPr>
          </a:p>
          <a:p>
            <a:pPr algn="ctr"/>
            <a:r>
              <a:rPr lang="pt-BR" sz="2400" dirty="0" smtClean="0">
                <a:solidFill>
                  <a:srgbClr val="0070C0"/>
                </a:solidFill>
                <a:latin typeface="Arial" panose="020B0604020202020204" pitchFamily="34" charset="0"/>
              </a:rPr>
              <a:t>Soube </a:t>
            </a:r>
            <a:r>
              <a:rPr lang="pt-BR" sz="2400" dirty="0">
                <a:solidFill>
                  <a:srgbClr val="0070C0"/>
                </a:solidFill>
                <a:latin typeface="Arial" panose="020B0604020202020204" pitchFamily="34" charset="0"/>
              </a:rPr>
              <a:t>depois de algum tempo que morreu em uma noite de muito frio, na porta de um bar</a:t>
            </a:r>
            <a:r>
              <a:rPr lang="pt-BR" sz="2400" dirty="0">
                <a:solidFill>
                  <a:srgbClr val="0070C0"/>
                </a:solidFill>
                <a:latin typeface="Arial" panose="020B0604020202020204" pitchFamily="34" charset="0"/>
                <a:ea typeface="Calibri" panose="020F0502020204030204" pitchFamily="34" charset="0"/>
              </a:rPr>
              <a:t>. </a:t>
            </a:r>
            <a:r>
              <a:rPr lang="pt-BR" sz="2400" dirty="0">
                <a:solidFill>
                  <a:srgbClr val="0070C0"/>
                </a:solidFill>
                <a:latin typeface="Arial" panose="020B0604020202020204" pitchFamily="34" charset="0"/>
              </a:rPr>
              <a:t>Não deixou parentes, ou filhos; somente um banco vazio no canto da praça. </a:t>
            </a:r>
            <a:br>
              <a:rPr lang="pt-BR" sz="2400" dirty="0">
                <a:solidFill>
                  <a:srgbClr val="0070C0"/>
                </a:solidFill>
                <a:latin typeface="Arial" panose="020B0604020202020204" pitchFamily="34" charset="0"/>
              </a:rPr>
            </a:br>
            <a:endParaRPr lang="pt-BR" sz="2400" dirty="0"/>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06851">
            <a:off x="477629" y="1406688"/>
            <a:ext cx="4264813" cy="2558888"/>
          </a:xfrm>
          <a:prstGeom prst="ellipse">
            <a:avLst/>
          </a:prstGeom>
          <a:ln w="28575" cap="rnd">
            <a:solidFill>
              <a:schemeClr val="accent1">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520646479"/>
      </p:ext>
    </p:extLst>
  </p:cSld>
  <p:clrMapOvr>
    <a:masterClrMapping/>
  </p:clrMapOvr>
  <mc:AlternateContent xmlns:mc="http://schemas.openxmlformats.org/markup-compatibility/2006" xmlns:p14="http://schemas.microsoft.com/office/powerpoint/2010/main">
    <mc:Choice Requires="p14">
      <p:transition spd="slow" p14:dur="4000" advClick="0" advTm="22000">
        <p:zoom/>
      </p:transition>
    </mc:Choice>
    <mc:Fallback xmlns="">
      <p:transition spd="slow" advClick="0" advTm="22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2" y="411510"/>
            <a:ext cx="3600400" cy="4401205"/>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spcAft>
                <a:spcPts val="0"/>
              </a:spcAft>
            </a:pPr>
            <a:endParaRPr lang="pt-BR" sz="2000" dirty="0" smtClean="0">
              <a:solidFill>
                <a:srgbClr val="0070C0"/>
              </a:solidFill>
              <a:latin typeface="Arial" panose="020B0604020202020204" pitchFamily="34" charset="0"/>
            </a:endParaRPr>
          </a:p>
          <a:p>
            <a:pPr algn="ctr">
              <a:spcAft>
                <a:spcPts val="0"/>
              </a:spcAft>
            </a:pPr>
            <a:r>
              <a:rPr lang="pt-BR" sz="2000" dirty="0" smtClean="0">
                <a:solidFill>
                  <a:srgbClr val="0070C0"/>
                </a:solidFill>
                <a:latin typeface="Arial" panose="020B0604020202020204" pitchFamily="34" charset="0"/>
              </a:rPr>
              <a:t>Hoje</a:t>
            </a:r>
            <a:r>
              <a:rPr lang="pt-BR" sz="2000" dirty="0">
                <a:solidFill>
                  <a:srgbClr val="0070C0"/>
                </a:solidFill>
                <a:latin typeface="Arial" panose="020B0604020202020204" pitchFamily="34" charset="0"/>
              </a:rPr>
              <a:t>, no final da tarde, por ali transitarão apressados pedestres, caminhando pela praça com uma sinfonia de pardais alegrando o entardecer. Lá do alto os sinos da catedral badalarão solenemente, convocando os fiéis para o culto religioso. Quem sabe alguma alma generosa solicitará uma prece para o infeliz engraxate. </a:t>
            </a:r>
            <a:endParaRPr lang="pt-BR" sz="1600" dirty="0">
              <a:latin typeface="Times New Roman" panose="02020603050405020304" pitchFamily="18" charset="0"/>
              <a:ea typeface="Times New Roman" panose="02020603050405020304" pitchFamily="18" charset="0"/>
            </a:endParaRPr>
          </a:p>
          <a:p>
            <a:pPr algn="ctr">
              <a:spcAft>
                <a:spcPts val="0"/>
              </a:spcAft>
            </a:pPr>
            <a:r>
              <a:rPr lang="pt-BR" sz="2000" dirty="0">
                <a:solidFill>
                  <a:srgbClr val="0070C0"/>
                </a:solidFill>
                <a:latin typeface="Arial" panose="020B0604020202020204" pitchFamily="34" charset="0"/>
              </a:rPr>
              <a:t> </a:t>
            </a:r>
            <a:endParaRPr lang="pt-BR" sz="1600" dirty="0">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030155">
            <a:off x="752505" y="1490161"/>
            <a:ext cx="3675305" cy="2430120"/>
          </a:xfrm>
          <a:prstGeom prst="rect">
            <a:avLst/>
          </a:prstGeom>
          <a:ln w="28575">
            <a:solidFill>
              <a:schemeClr val="accent1">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897128091"/>
      </p:ext>
    </p:extLst>
  </p:cSld>
  <p:clrMapOvr>
    <a:masterClrMapping/>
  </p:clrMapOvr>
  <mc:AlternateContent xmlns:mc="http://schemas.openxmlformats.org/markup-compatibility/2006" xmlns:p14="http://schemas.microsoft.com/office/powerpoint/2010/main">
    <mc:Choice Requires="p14">
      <p:transition spd="slow" p14:dur="4000" advClick="0" advTm="33000">
        <p:zoom/>
      </p:transition>
    </mc:Choice>
    <mc:Fallback xmlns="">
      <p:transition spd="slow" advClick="0" advTm="33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220072" y="411510"/>
            <a:ext cx="3600400" cy="4558812"/>
          </a:xfrm>
          <a:prstGeom prst="rect">
            <a:avLst/>
          </a:prstGeom>
          <a:gradFill>
            <a:gsLst>
              <a:gs pos="0">
                <a:srgbClr val="FFFF00"/>
              </a:gs>
              <a:gs pos="50000">
                <a:schemeClr val="accent5">
                  <a:satMod val="110000"/>
                  <a:lumMod val="100000"/>
                  <a:shade val="100000"/>
                </a:schemeClr>
              </a:gs>
              <a:gs pos="100000">
                <a:schemeClr val="accent5">
                  <a:lumMod val="99000"/>
                  <a:satMod val="120000"/>
                  <a:shade val="78000"/>
                </a:schemeClr>
              </a:gs>
            </a:gsLst>
          </a:gradFill>
          <a:ln w="38100">
            <a:solidFill>
              <a:srgbClr val="00B050"/>
            </a:solidFill>
          </a:ln>
          <a:scene3d>
            <a:camera prst="orthographicFront"/>
            <a:lightRig rig="threePt" dir="t"/>
          </a:scene3d>
          <a:sp3d>
            <a:bevelT prst="angle"/>
          </a:sp3d>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spcAft>
                <a:spcPts val="0"/>
              </a:spcAft>
            </a:pPr>
            <a:r>
              <a:rPr lang="pt-BR" sz="3200" dirty="0">
                <a:solidFill>
                  <a:srgbClr val="0070C0"/>
                </a:solidFill>
                <a:latin typeface="Arial" panose="020B0604020202020204" pitchFamily="34" charset="0"/>
              </a:rPr>
              <a:t>Foi-se o tempo, passou pela cidade um personagem daqueles tempos, o FALA-MOÇO, engraxate da praça da matriz. </a:t>
            </a:r>
            <a:endParaRPr lang="pt-BR" sz="2400" dirty="0">
              <a:latin typeface="Times New Roman" panose="02020603050405020304" pitchFamily="18" charset="0"/>
              <a:ea typeface="Times New Roman" panose="02020603050405020304" pitchFamily="18" charset="0"/>
            </a:endParaRPr>
          </a:p>
          <a:p>
            <a:pPr algn="ctr">
              <a:lnSpc>
                <a:spcPct val="107000"/>
              </a:lnSpc>
              <a:spcAft>
                <a:spcPts val="800"/>
              </a:spcAft>
            </a:pPr>
            <a:r>
              <a:rPr lang="pt-BR" sz="3200" dirty="0">
                <a:solidFill>
                  <a:srgbClr val="0070C0"/>
                </a:solidFill>
                <a:latin typeface="Arial" panose="020B0604020202020204" pitchFamily="34" charset="0"/>
                <a:ea typeface="Calibri" panose="020F0502020204030204" pitchFamily="34" charset="0"/>
                <a:cs typeface="Times New Roman" panose="02020603050405020304" pitchFamily="18" charset="0"/>
              </a:rPr>
              <a:t> </a:t>
            </a:r>
            <a:endParaRPr lang="pt-BR"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46404">
            <a:off x="266674" y="1177863"/>
            <a:ext cx="4646290" cy="2787774"/>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868463464"/>
      </p:ext>
    </p:extLst>
  </p:cSld>
  <p:clrMapOvr>
    <a:masterClrMapping/>
  </p:clrMapOvr>
  <mc:AlternateContent xmlns:mc="http://schemas.openxmlformats.org/markup-compatibility/2006" xmlns:p14="http://schemas.microsoft.com/office/powerpoint/2010/main">
    <mc:Choice Requires="p14">
      <p:transition spd="slow" p14:dur="4000" advClick="0" advTm="25000">
        <p:zoom/>
      </p:transition>
    </mc:Choice>
    <mc:Fallback xmlns="">
      <p:transition spd="slow" advClick="0" advTm="25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17" presetClass="entr" presetSubtype="1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250" fill="hold"/>
                                        <p:tgtEl>
                                          <p:spTgt spid="3"/>
                                        </p:tgtEl>
                                        <p:attrNameLst>
                                          <p:attrName>ppt_w</p:attrName>
                                        </p:attrNameLst>
                                      </p:cBhvr>
                                      <p:tavLst>
                                        <p:tav tm="0">
                                          <p:val>
                                            <p:fltVal val="0"/>
                                          </p:val>
                                        </p:tav>
                                        <p:tav tm="100000">
                                          <p:val>
                                            <p:strVal val="#ppt_w"/>
                                          </p:val>
                                        </p:tav>
                                      </p:tavLst>
                                    </p:anim>
                                    <p:anim calcmode="lin" valueType="num">
                                      <p:cBhvr>
                                        <p:cTn id="14" dur="425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4000" b="-14000"/>
          </a:stretch>
        </a:blipFill>
        <a:effectLst/>
      </p:bgPr>
    </p:bg>
    <p:spTree>
      <p:nvGrpSpPr>
        <p:cNvPr id="1" name=""/>
        <p:cNvGrpSpPr/>
        <p:nvPr/>
      </p:nvGrpSpPr>
      <p:grpSpPr>
        <a:xfrm>
          <a:off x="0" y="0"/>
          <a:ext cx="0" cy="0"/>
          <a:chOff x="0" y="0"/>
          <a:chExt cx="0" cy="0"/>
        </a:xfrm>
      </p:grpSpPr>
      <p:sp>
        <p:nvSpPr>
          <p:cNvPr id="2" name="Retângulo 1"/>
          <p:cNvSpPr/>
          <p:nvPr/>
        </p:nvSpPr>
        <p:spPr>
          <a:xfrm>
            <a:off x="4197298" y="1072316"/>
            <a:ext cx="4722028" cy="2939266"/>
          </a:xfrm>
          <a:prstGeom prst="rect">
            <a:avLst/>
          </a:prstGeom>
        </p:spPr>
        <p:txBody>
          <a:bodyPr wrap="square">
            <a:spAutoFit/>
          </a:bodyPr>
          <a:lstStyle/>
          <a:p>
            <a:pPr fontAlgn="auto">
              <a:spcBef>
                <a:spcPts val="0"/>
              </a:spcBef>
              <a:spcAft>
                <a:spcPts val="0"/>
              </a:spcAft>
            </a:pPr>
            <a:endParaRPr lang="pt-BR" sz="1200"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1600" dirty="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UMA CRIAÇÃO E PRODUÇÃO DE</a:t>
            </a:r>
            <a:r>
              <a:rPr lang="pt-BR" sz="1600" dirty="0" smtClean="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3600"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fontAlgn="auto">
              <a:spcBef>
                <a:spcPts val="0"/>
              </a:spcBef>
              <a:spcAft>
                <a:spcPts val="0"/>
              </a:spcAft>
            </a:pPr>
            <a:r>
              <a:rPr lang="pt-BR" sz="7200" b="1" dirty="0" smtClean="0">
                <a:solidFill>
                  <a:schemeClr val="bg2"/>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a:t>
            </a:r>
            <a:r>
              <a:rPr lang="pt-BR" sz="3200" dirty="0" smtClean="0">
                <a:solidFill>
                  <a:schemeClr val="bg2"/>
                </a:solidFill>
                <a:effectLst>
                  <a:outerShdw blurRad="38100" dist="38100" dir="2700000" algn="tl">
                    <a:srgbClr val="000000">
                      <a:alpha val="43137"/>
                    </a:srgbClr>
                  </a:outerShdw>
                </a:effectLst>
                <a:latin typeface="Bauhaus 93" panose="04030905020B02020C02" pitchFamily="82" charset="0"/>
                <a:cs typeface="David" panose="020E0502060401010101" pitchFamily="34" charset="-79"/>
              </a:rPr>
              <a:t>ENDRAMINI</a:t>
            </a:r>
            <a:r>
              <a:rPr lang="pt-BR" sz="1600" dirty="0" smtClean="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1500" b="1" u="sng"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1200" b="1" u="sng" dirty="0" smtClean="0">
                <a:solidFill>
                  <a:srgbClr val="002060"/>
                </a:solidFill>
                <a:effectLst>
                  <a:outerShdw blurRad="38100" dist="38100" dir="2700000" algn="tl">
                    <a:srgbClr val="000000">
                      <a:alpha val="43137"/>
                    </a:srgbClr>
                  </a:outerShdw>
                </a:effectLst>
                <a:latin typeface="Maiandra GD" pitchFamily="34" charset="0"/>
                <a:cs typeface="Arial" charset="0"/>
              </a:rPr>
              <a:t>Pesquisas </a:t>
            </a:r>
            <a:r>
              <a:rPr lang="pt-BR" sz="1200" b="1" u="sng" dirty="0">
                <a:solidFill>
                  <a:srgbClr val="002060"/>
                </a:solidFill>
                <a:effectLst>
                  <a:outerShdw blurRad="38100" dist="38100" dir="2700000" algn="tl">
                    <a:srgbClr val="000000">
                      <a:alpha val="43137"/>
                    </a:srgbClr>
                  </a:outerShdw>
                </a:effectLst>
                <a:latin typeface="Maiandra GD" pitchFamily="34" charset="0"/>
                <a:cs typeface="Arial" charset="0"/>
              </a:rPr>
              <a:t>&amp; Imagens</a:t>
            </a:r>
            <a:endParaRPr lang="pt-BR" sz="1200" b="1" dirty="0">
              <a:solidFill>
                <a:srgbClr val="00206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1200" b="1" dirty="0">
                <a:solidFill>
                  <a:schemeClr val="bg2"/>
                </a:solidFill>
                <a:effectLst>
                  <a:outerShdw blurRad="38100" dist="38100" dir="2700000" algn="tl">
                    <a:srgbClr val="000000">
                      <a:alpha val="43137"/>
                    </a:srgbClr>
                  </a:outerShdw>
                </a:effectLst>
                <a:latin typeface="Maiandra GD" pitchFamily="34" charset="0"/>
                <a:cs typeface="Arial" charset="0"/>
              </a:rPr>
              <a:t>Arquivo Pessoal / Internet   </a:t>
            </a:r>
            <a:endParaRPr lang="pt-BR" sz="1200" b="1" u="sng" spc="300" dirty="0" smtClean="0">
              <a:solidFill>
                <a:schemeClr val="bg2"/>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1200" b="1" u="sng" spc="300" dirty="0" smtClean="0">
                <a:solidFill>
                  <a:srgbClr val="002060"/>
                </a:solidFill>
                <a:effectLst>
                  <a:outerShdw blurRad="38100" dist="38100" dir="2700000" algn="tl">
                    <a:srgbClr val="000000">
                      <a:alpha val="43137"/>
                    </a:srgbClr>
                  </a:outerShdw>
                </a:effectLst>
                <a:latin typeface="Maiandra GD" pitchFamily="34" charset="0"/>
                <a:cs typeface="Arial" charset="0"/>
              </a:rPr>
              <a:t>Músicas</a:t>
            </a:r>
            <a:endParaRPr lang="pt-BR" sz="1050" b="1" dirty="0" smtClean="0">
              <a:solidFill>
                <a:srgbClr val="00206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1200" b="1" dirty="0" smtClean="0">
                <a:solidFill>
                  <a:srgbClr val="002060"/>
                </a:solidFill>
                <a:effectLst>
                  <a:outerShdw blurRad="38100" dist="38100" dir="2700000" algn="tl">
                    <a:srgbClr val="000000">
                      <a:alpha val="43137"/>
                    </a:srgbClr>
                  </a:outerShdw>
                </a:effectLst>
                <a:latin typeface="Maiandra GD" pitchFamily="34" charset="0"/>
                <a:cs typeface="Arial" charset="0"/>
              </a:rPr>
              <a:t>Acompanhamento</a:t>
            </a:r>
            <a:r>
              <a:rPr lang="pt-BR" sz="1200" b="1" dirty="0" smtClean="0">
                <a:solidFill>
                  <a:schemeClr val="bg2"/>
                </a:solidFill>
                <a:effectLst>
                  <a:outerShdw blurRad="38100" dist="38100" dir="2700000" algn="tl">
                    <a:srgbClr val="000000">
                      <a:alpha val="43137"/>
                    </a:srgbClr>
                  </a:outerShdw>
                </a:effectLst>
                <a:latin typeface="Maiandra GD" pitchFamily="34" charset="0"/>
                <a:cs typeface="Arial" charset="0"/>
              </a:rPr>
              <a:t> </a:t>
            </a:r>
          </a:p>
          <a:p>
            <a:pPr algn="r" fontAlgn="auto">
              <a:spcBef>
                <a:spcPts val="0"/>
              </a:spcBef>
              <a:spcAft>
                <a:spcPts val="0"/>
              </a:spcAft>
            </a:pPr>
            <a:r>
              <a:rPr lang="pt-BR" sz="1100" b="1" dirty="0" smtClean="0">
                <a:solidFill>
                  <a:schemeClr val="bg2"/>
                </a:solidFill>
                <a:effectLst>
                  <a:outerShdw blurRad="38100" dist="38100" dir="2700000" algn="tl">
                    <a:srgbClr val="000000">
                      <a:alpha val="43137"/>
                    </a:srgbClr>
                  </a:outerShdw>
                </a:effectLst>
                <a:latin typeface="Maiandra GD" pitchFamily="34" charset="0"/>
                <a:cs typeface="Arial" charset="0"/>
              </a:rPr>
              <a:t>El </a:t>
            </a:r>
            <a:r>
              <a:rPr lang="pt-BR" sz="1100" b="1" dirty="0" err="1" smtClean="0">
                <a:solidFill>
                  <a:schemeClr val="bg2"/>
                </a:solidFill>
                <a:effectLst>
                  <a:outerShdw blurRad="38100" dist="38100" dir="2700000" algn="tl">
                    <a:srgbClr val="000000">
                      <a:alpha val="43137"/>
                    </a:srgbClr>
                  </a:outerShdw>
                </a:effectLst>
                <a:latin typeface="Maiandra GD" pitchFamily="34" charset="0"/>
                <a:cs typeface="Arial" charset="0"/>
              </a:rPr>
              <a:t>Reloj</a:t>
            </a:r>
            <a:r>
              <a:rPr lang="pt-BR" sz="1100" b="1" dirty="0" smtClean="0">
                <a:solidFill>
                  <a:schemeClr val="bg2"/>
                </a:solidFill>
                <a:effectLst>
                  <a:outerShdw blurRad="38100" dist="38100" dir="2700000" algn="tl">
                    <a:srgbClr val="000000">
                      <a:alpha val="43137"/>
                    </a:srgbClr>
                  </a:outerShdw>
                </a:effectLst>
                <a:latin typeface="Maiandra GD" pitchFamily="34" charset="0"/>
                <a:cs typeface="Arial" charset="0"/>
              </a:rPr>
              <a:t> – Luís Bordon </a:t>
            </a:r>
            <a:endParaRPr lang="pt-BR" sz="1200" b="1" dirty="0" smtClean="0">
              <a:solidFill>
                <a:schemeClr val="bg2"/>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1200" b="1" dirty="0" smtClean="0">
                <a:solidFill>
                  <a:schemeClr val="bg2"/>
                </a:solidFill>
                <a:effectLst>
                  <a:outerShdw blurRad="38100" dist="38100" dir="2700000" algn="tl">
                    <a:srgbClr val="000000">
                      <a:alpha val="43137"/>
                    </a:srgbClr>
                  </a:outerShdw>
                </a:effectLst>
                <a:latin typeface="Maiandra GD" pitchFamily="34" charset="0"/>
                <a:cs typeface="Arial" charset="0"/>
              </a:rPr>
              <a:t> </a:t>
            </a:r>
            <a:r>
              <a:rPr lang="pt-BR" sz="1200" b="1" dirty="0" smtClean="0">
                <a:solidFill>
                  <a:srgbClr val="002060"/>
                </a:solidFill>
                <a:effectLst>
                  <a:outerShdw blurRad="38100" dist="38100" dir="2700000" algn="tl">
                    <a:srgbClr val="000000">
                      <a:alpha val="43137"/>
                    </a:srgbClr>
                  </a:outerShdw>
                </a:effectLst>
                <a:latin typeface="Maiandra GD" pitchFamily="34" charset="0"/>
                <a:cs typeface="Arial" charset="0"/>
              </a:rPr>
              <a:t>Encerramento</a:t>
            </a:r>
          </a:p>
          <a:p>
            <a:pPr algn="r" fontAlgn="auto">
              <a:spcBef>
                <a:spcPts val="0"/>
              </a:spcBef>
              <a:spcAft>
                <a:spcPts val="0"/>
              </a:spcAft>
            </a:pPr>
            <a:r>
              <a:rPr lang="pt-BR" sz="1200" b="1" dirty="0" smtClean="0">
                <a:solidFill>
                  <a:schemeClr val="bg2"/>
                </a:solidFill>
                <a:effectLst>
                  <a:outerShdw blurRad="38100" dist="38100" dir="2700000" algn="tl">
                    <a:srgbClr val="000000">
                      <a:alpha val="43137"/>
                    </a:srgbClr>
                  </a:outerShdw>
                </a:effectLst>
                <a:latin typeface="Maiandra GD" pitchFamily="34" charset="0"/>
                <a:cs typeface="Arial" charset="0"/>
              </a:rPr>
              <a:t> Folhetim – Tania Alves </a:t>
            </a:r>
            <a:r>
              <a:rPr lang="pt-BR" sz="1400" b="1" dirty="0" smtClean="0">
                <a:solidFill>
                  <a:schemeClr val="bg2"/>
                </a:solidFill>
                <a:effectLst>
                  <a:outerShdw blurRad="38100" dist="38100" dir="2700000" algn="tl">
                    <a:srgbClr val="000000">
                      <a:alpha val="43137"/>
                    </a:srgbClr>
                  </a:outerShdw>
                </a:effectLst>
                <a:latin typeface="Maiandra GD" pitchFamily="34" charset="0"/>
                <a:cs typeface="Arial" charset="0"/>
              </a:rPr>
              <a:t> </a:t>
            </a:r>
            <a:endParaRPr lang="pt-BR" sz="1400" b="1" spc="300" dirty="0">
              <a:solidFill>
                <a:schemeClr val="bg2"/>
              </a:solidFill>
              <a:effectLst>
                <a:outerShdw blurRad="38100" dist="38100" dir="2700000" algn="tl">
                  <a:srgbClr val="000000">
                    <a:alpha val="43137"/>
                  </a:srgbClr>
                </a:outerShdw>
              </a:effectLst>
              <a:latin typeface="Maiandra GD" pitchFamily="34" charset="0"/>
              <a:cs typeface="Arial" charset="0"/>
            </a:endParaRPr>
          </a:p>
        </p:txBody>
      </p:sp>
      <p:sp>
        <p:nvSpPr>
          <p:cNvPr id="6" name="Retângulo 5"/>
          <p:cNvSpPr/>
          <p:nvPr/>
        </p:nvSpPr>
        <p:spPr>
          <a:xfrm>
            <a:off x="5311397" y="4080594"/>
            <a:ext cx="3607929" cy="892552"/>
          </a:xfrm>
          <a:prstGeom prst="rect">
            <a:avLst/>
          </a:prstGeom>
          <a:ln w="28575"/>
        </p:spPr>
        <p:style>
          <a:lnRef idx="1">
            <a:schemeClr val="accent1"/>
          </a:lnRef>
          <a:fillRef idx="2">
            <a:schemeClr val="accent1"/>
          </a:fillRef>
          <a:effectRef idx="1">
            <a:schemeClr val="accent1"/>
          </a:effectRef>
          <a:fontRef idx="minor">
            <a:schemeClr val="dk1"/>
          </a:fontRef>
        </p:style>
        <p:txBody>
          <a:bodyPr wrap="square">
            <a:spAutoFit/>
          </a:bodyPr>
          <a:lstStyle/>
          <a:p>
            <a:pPr algn="ctr" fontAlgn="auto">
              <a:spcBef>
                <a:spcPts val="0"/>
              </a:spcBef>
              <a:spcAft>
                <a:spcPts val="0"/>
              </a:spcAft>
            </a:pPr>
            <a:r>
              <a:rPr lang="pt-BR" sz="700" dirty="0">
                <a:solidFill>
                  <a:srgbClr val="0070C0"/>
                </a:solidFill>
                <a:latin typeface="Britannic Bold" panose="020B0903060703020204" pitchFamily="34" charset="0"/>
              </a:rPr>
              <a:t>ACESSE  MEUS  ESPAÇOS  CULTURAIS  E  TORNE-SE  MEU SEGUIDOR</a:t>
            </a:r>
            <a:endParaRPr lang="pt-BR" sz="1000" dirty="0">
              <a:solidFill>
                <a:srgbClr val="002060"/>
              </a:solidFill>
              <a:latin typeface="Britannic Bold" panose="020B0903060703020204" pitchFamily="34" charset="0"/>
            </a:endParaRPr>
          </a:p>
          <a:p>
            <a:pPr algn="ctr" fontAlgn="auto">
              <a:spcBef>
                <a:spcPts val="0"/>
              </a:spcBef>
              <a:spcAft>
                <a:spcPts val="0"/>
              </a:spcAft>
            </a:pPr>
            <a:r>
              <a:rPr lang="pt-BR" sz="1000" dirty="0">
                <a:solidFill>
                  <a:srgbClr val="7030A0"/>
                </a:solidFill>
                <a:latin typeface="Britannic Bold" panose="020B0903060703020204" pitchFamily="34" charset="0"/>
                <a:hlinkClick r:id="rId5"/>
              </a:rPr>
              <a:t>http://vendraminiletras.blogspot.com/</a:t>
            </a:r>
            <a:endParaRPr lang="pt-BR" sz="1000" dirty="0">
              <a:solidFill>
                <a:srgbClr val="7030A0"/>
              </a:solidFill>
              <a:latin typeface="Britannic Bold" panose="020B0903060703020204" pitchFamily="34" charset="0"/>
            </a:endParaRPr>
          </a:p>
          <a:p>
            <a:pPr algn="ctr" fontAlgn="auto">
              <a:spcBef>
                <a:spcPts val="0"/>
              </a:spcBef>
              <a:spcAft>
                <a:spcPts val="0"/>
              </a:spcAft>
            </a:pPr>
            <a:r>
              <a:rPr lang="pt-BR" sz="1000" dirty="0">
                <a:solidFill>
                  <a:srgbClr val="7030A0"/>
                </a:solidFill>
                <a:latin typeface="Britannic Bold" panose="020B0903060703020204" pitchFamily="34" charset="0"/>
              </a:rPr>
              <a:t>http://sergrasan.com/toninhovendraminislides/</a:t>
            </a:r>
          </a:p>
          <a:p>
            <a:pPr algn="ctr" fontAlgn="auto">
              <a:spcBef>
                <a:spcPts val="0"/>
              </a:spcBef>
              <a:spcAft>
                <a:spcPts val="0"/>
              </a:spcAft>
            </a:pPr>
            <a:r>
              <a:rPr lang="pt-BR" sz="600" dirty="0">
                <a:solidFill>
                  <a:srgbClr val="C00000"/>
                </a:solidFill>
                <a:latin typeface="Arial Black" panose="020B0A04020102020204" pitchFamily="34" charset="0"/>
                <a:cs typeface="Aharoni" panose="02010803020104030203" pitchFamily="2" charset="-79"/>
              </a:rPr>
              <a:t>PARTICIPAÇÕES:</a:t>
            </a:r>
          </a:p>
          <a:p>
            <a:pPr marL="1085846" lvl="2" indent="-171446" algn="ctr" fontAlgn="auto">
              <a:spcBef>
                <a:spcPts val="0"/>
              </a:spcBef>
              <a:spcAft>
                <a:spcPts val="0"/>
              </a:spcAft>
              <a:buFont typeface="Arial" panose="020B0604020202020204" pitchFamily="34" charset="0"/>
              <a:buChar char="•"/>
            </a:pPr>
            <a:r>
              <a:rPr lang="pt-BR" sz="5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a:r>
              <a:rPr lang="pt-BR" sz="600" dirty="0">
                <a:solidFill>
                  <a:srgbClr val="002060"/>
                </a:solidFill>
                <a:latin typeface="Arial Black" panose="020B0A04020102020204" pitchFamily="34" charset="0"/>
                <a:cs typeface="Aharoni" panose="02010803020104030203" pitchFamily="2" charset="-79"/>
              </a:rPr>
              <a:t>. </a:t>
            </a:r>
            <a:r>
              <a:rPr lang="pt-BR" sz="500" dirty="0">
                <a:solidFill>
                  <a:srgbClr val="002060"/>
                </a:solidFill>
                <a:latin typeface="Arial Black" panose="020B0A04020102020204" pitchFamily="34" charset="0"/>
                <a:cs typeface="Aharoni" panose="02010803020104030203" pitchFamily="2" charset="-79"/>
              </a:rPr>
              <a:t>ACADEMIA NACIONAL DE LETRAS DO PORTAL DO POETA </a:t>
            </a:r>
            <a:r>
              <a:rPr lang="pt-BR" sz="500" dirty="0" smtClean="0">
                <a:solidFill>
                  <a:srgbClr val="002060"/>
                </a:solidFill>
                <a:latin typeface="Arial Black" panose="020B0A04020102020204" pitchFamily="34" charset="0"/>
                <a:cs typeface="Aharoni" panose="02010803020104030203" pitchFamily="2" charset="-79"/>
              </a:rPr>
              <a:t>BRASILEIRO - ACADÊMICO  </a:t>
            </a:r>
            <a:r>
              <a:rPr lang="pt-BR" sz="500" dirty="0">
                <a:solidFill>
                  <a:srgbClr val="002060"/>
                </a:solidFill>
                <a:latin typeface="Arial Black" panose="020B0A04020102020204" pitchFamily="34" charset="0"/>
                <a:cs typeface="Aharoni" panose="02010803020104030203" pitchFamily="2" charset="-79"/>
              </a:rPr>
              <a:t>28.</a:t>
            </a:r>
          </a:p>
          <a:p>
            <a:pPr algn="ctr"/>
            <a:r>
              <a:rPr lang="pt-BR" sz="800" dirty="0">
                <a:solidFill>
                  <a:srgbClr val="002060"/>
                </a:solidFill>
                <a:latin typeface="Arial Black" panose="020B0A04020102020204" pitchFamily="34" charset="0"/>
                <a:cs typeface="Aharoni" panose="02010803020104030203" pitchFamily="2" charset="-79"/>
              </a:rPr>
              <a:t>. Email: toninhovendramini@gmail.com</a:t>
            </a:r>
          </a:p>
        </p:txBody>
      </p:sp>
      <p:grpSp>
        <p:nvGrpSpPr>
          <p:cNvPr id="11" name="Grupo 18"/>
          <p:cNvGrpSpPr>
            <a:grpSpLocks/>
          </p:cNvGrpSpPr>
          <p:nvPr/>
        </p:nvGrpSpPr>
        <p:grpSpPr bwMode="auto">
          <a:xfrm>
            <a:off x="0" y="0"/>
            <a:ext cx="9144000" cy="5143500"/>
            <a:chOff x="0" y="0"/>
            <a:chExt cx="9144000" cy="6991350"/>
          </a:xfrm>
          <a:solidFill>
            <a:schemeClr val="accent2">
              <a:lumMod val="40000"/>
              <a:lumOff val="60000"/>
            </a:schemeClr>
          </a:solidFill>
        </p:grpSpPr>
        <p:grpSp>
          <p:nvGrpSpPr>
            <p:cNvPr id="13"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4"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5"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6"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pic>
        <p:nvPicPr>
          <p:cNvPr id="25" name="Imagem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03421" y="98106"/>
            <a:ext cx="1579949" cy="1184962"/>
          </a:xfrm>
          <a:prstGeom prst="roundRect">
            <a:avLst>
              <a:gd name="adj" fmla="val 16667"/>
            </a:avLst>
          </a:prstGeom>
          <a:ln>
            <a:solidFill>
              <a:srgbClr val="FFFF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prst="angle"/>
            <a:contourClr>
              <a:srgbClr val="969696"/>
            </a:contourClr>
          </a:sp3d>
        </p:spPr>
      </p:pic>
      <p:sp>
        <p:nvSpPr>
          <p:cNvPr id="3" name="CaixaDeTexto 2"/>
          <p:cNvSpPr txBox="1"/>
          <p:nvPr/>
        </p:nvSpPr>
        <p:spPr>
          <a:xfrm>
            <a:off x="6721765" y="1717250"/>
            <a:ext cx="2380210" cy="461665"/>
          </a:xfrm>
          <a:prstGeom prst="rect">
            <a:avLst/>
          </a:prstGeom>
          <a:noFill/>
        </p:spPr>
        <p:txBody>
          <a:bodyPr wrap="square" rtlCol="0">
            <a:spAutoFit/>
          </a:bodyPr>
          <a:lstStyle/>
          <a:p>
            <a:r>
              <a:rPr lang="pt-BR" sz="2400" dirty="0" smtClean="0">
                <a:solidFill>
                  <a:schemeClr val="bg2"/>
                </a:solidFill>
                <a:latin typeface="Cooper Black" panose="0208090404030B020404" pitchFamily="18" charset="0"/>
                <a:cs typeface="David" panose="020E0502060401010101"/>
              </a:rPr>
              <a:t>TONINHO 44</a:t>
            </a:r>
            <a:endParaRPr lang="pt-BR" sz="2400" dirty="0">
              <a:solidFill>
                <a:schemeClr val="bg2"/>
              </a:solidFill>
              <a:latin typeface="Cooper Black" panose="0208090404030B020404" pitchFamily="18" charset="0"/>
              <a:cs typeface="David" panose="020E0502060401010101"/>
            </a:endParaRPr>
          </a:p>
        </p:txBody>
      </p:sp>
    </p:spTree>
    <p:extLst>
      <p:ext uri="{BB962C8B-B14F-4D97-AF65-F5344CB8AC3E}">
        <p14:creationId xmlns:p14="http://schemas.microsoft.com/office/powerpoint/2010/main" val="4202032281"/>
      </p:ext>
    </p:extLst>
  </p:cSld>
  <p:clrMapOvr>
    <a:masterClrMapping/>
  </p:clrMapOvr>
  <mc:AlternateContent xmlns:mc="http://schemas.openxmlformats.org/markup-compatibility/2006" xmlns:p14="http://schemas.microsoft.com/office/powerpoint/2010/main">
    <mc:Choice Requires="p14">
      <p:transition spd="slow" p14:dur="4000" advClick="0" advTm="100000">
        <p14:window dir="vert"/>
        <p:sndAc>
          <p:stSnd loop="1">
            <p:snd r:embed="rId3" name="Tania Alves - Folhetim.wav"/>
          </p:stSnd>
        </p:sndAc>
      </p:transition>
    </mc:Choice>
    <mc:Fallback xmlns="">
      <p:transition spd="slow" advClick="0" advTm="100000">
        <p:fade/>
        <p:sndAc>
          <p:stSnd loop="1">
            <p:snd r:embed="rId8" name="Tania Alves - Folhetim.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3000"/>
                                        <p:tgtEl>
                                          <p:spTgt spid="2">
                                            <p:txEl>
                                              <p:pRg st="1" end="1"/>
                                            </p:txEl>
                                          </p:spTgt>
                                        </p:tgtEl>
                                      </p:cBhvr>
                                    </p:animEffect>
                                    <p:anim calcmode="lin" valueType="num">
                                      <p:cBhvr>
                                        <p:cTn id="8"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3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2" presetClass="entr" presetSubtype="4"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3000" fill="hold"/>
                                        <p:tgtEl>
                                          <p:spTgt spid="25"/>
                                        </p:tgtEl>
                                        <p:attrNameLst>
                                          <p:attrName>ppt_x</p:attrName>
                                        </p:attrNameLst>
                                      </p:cBhvr>
                                      <p:tavLst>
                                        <p:tav tm="0">
                                          <p:val>
                                            <p:strVal val="#ppt_x"/>
                                          </p:val>
                                        </p:tav>
                                        <p:tav tm="100000">
                                          <p:val>
                                            <p:strVal val="#ppt_x"/>
                                          </p:val>
                                        </p:tav>
                                      </p:tavLst>
                                    </p:anim>
                                    <p:anim calcmode="lin" valueType="num">
                                      <p:cBhvr additive="base">
                                        <p:cTn id="14" dur="3000" fill="hold"/>
                                        <p:tgtEl>
                                          <p:spTgt spid="25"/>
                                        </p:tgtEl>
                                        <p:attrNameLst>
                                          <p:attrName>ppt_y</p:attrName>
                                        </p:attrNameLst>
                                      </p:cBhvr>
                                      <p:tavLst>
                                        <p:tav tm="0">
                                          <p:val>
                                            <p:strVal val="1+#ppt_h/2"/>
                                          </p:val>
                                        </p:tav>
                                        <p:tav tm="100000">
                                          <p:val>
                                            <p:strVal val="#ppt_y"/>
                                          </p:val>
                                        </p:tav>
                                      </p:tavLst>
                                    </p:anim>
                                  </p:childTnLst>
                                </p:cTn>
                              </p:par>
                            </p:childTnLst>
                          </p:cTn>
                        </p:par>
                        <p:par>
                          <p:cTn id="15" fill="hold">
                            <p:stCondLst>
                              <p:cond delay="6000"/>
                            </p:stCondLst>
                            <p:childTnLst>
                              <p:par>
                                <p:cTn id="16" presetID="2" presetClass="entr" presetSubtype="4" fill="hold"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20" fill="hold">
                            <p:stCondLst>
                              <p:cond delay="9000"/>
                            </p:stCondLst>
                            <p:childTnLst>
                              <p:par>
                                <p:cTn id="21" presetID="42" presetClass="entr" presetSubtype="0" fill="hold" nodeType="after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fade">
                                      <p:cBhvr>
                                        <p:cTn id="23" dur="3000"/>
                                        <p:tgtEl>
                                          <p:spTgt spid="2">
                                            <p:txEl>
                                              <p:pRg st="2" end="2"/>
                                            </p:txEl>
                                          </p:spTgt>
                                        </p:tgtEl>
                                      </p:cBhvr>
                                    </p:animEffect>
                                    <p:anim calcmode="lin" valueType="num">
                                      <p:cBhvr>
                                        <p:cTn id="24" dur="3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5" dur="3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12000"/>
                            </p:stCondLst>
                            <p:childTnLst>
                              <p:par>
                                <p:cTn id="27" presetID="42" presetClass="entr" presetSubtype="0" fill="hold" nodeType="afterEffect">
                                  <p:stCondLst>
                                    <p:cond delay="0"/>
                                  </p:stCondLst>
                                  <p:childTnLst>
                                    <p:set>
                                      <p:cBhvr>
                                        <p:cTn id="28" dur="1" fill="hold">
                                          <p:stCondLst>
                                            <p:cond delay="0"/>
                                          </p:stCondLst>
                                        </p:cTn>
                                        <p:tgtEl>
                                          <p:spTgt spid="2">
                                            <p:txEl>
                                              <p:pRg st="3" end="3"/>
                                            </p:txEl>
                                          </p:spTgt>
                                        </p:tgtEl>
                                        <p:attrNameLst>
                                          <p:attrName>style.visibility</p:attrName>
                                        </p:attrNameLst>
                                      </p:cBhvr>
                                      <p:to>
                                        <p:strVal val="visible"/>
                                      </p:to>
                                    </p:set>
                                    <p:animEffect transition="in" filter="fade">
                                      <p:cBhvr>
                                        <p:cTn id="29" dur="3000"/>
                                        <p:tgtEl>
                                          <p:spTgt spid="2">
                                            <p:txEl>
                                              <p:pRg st="3" end="3"/>
                                            </p:txEl>
                                          </p:spTgt>
                                        </p:tgtEl>
                                      </p:cBhvr>
                                    </p:animEffect>
                                    <p:anim calcmode="lin" valueType="num">
                                      <p:cBhvr>
                                        <p:cTn id="30" dur="3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1" dur="3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15000"/>
                            </p:stCondLst>
                            <p:childTnLst>
                              <p:par>
                                <p:cTn id="33" presetID="42" presetClass="entr" presetSubtype="0" fill="hold" nodeType="after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2250"/>
                                        <p:tgtEl>
                                          <p:spTgt spid="2">
                                            <p:txEl>
                                              <p:pRg st="4" end="4"/>
                                            </p:txEl>
                                          </p:spTgt>
                                        </p:tgtEl>
                                      </p:cBhvr>
                                    </p:animEffect>
                                    <p:anim calcmode="lin" valueType="num">
                                      <p:cBhvr>
                                        <p:cTn id="36" dur="225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225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38" fill="hold">
                            <p:stCondLst>
                              <p:cond delay="17250"/>
                            </p:stCondLst>
                            <p:childTnLst>
                              <p:par>
                                <p:cTn id="39" presetID="42" presetClass="entr" presetSubtype="0" fill="hold" nodeType="afterEffect">
                                  <p:stCondLst>
                                    <p:cond delay="0"/>
                                  </p:stCondLst>
                                  <p:childTnLst>
                                    <p:set>
                                      <p:cBhvr>
                                        <p:cTn id="40" dur="1" fill="hold">
                                          <p:stCondLst>
                                            <p:cond delay="0"/>
                                          </p:stCondLst>
                                        </p:cTn>
                                        <p:tgtEl>
                                          <p:spTgt spid="2">
                                            <p:txEl>
                                              <p:pRg st="5" end="5"/>
                                            </p:txEl>
                                          </p:spTgt>
                                        </p:tgtEl>
                                        <p:attrNameLst>
                                          <p:attrName>style.visibility</p:attrName>
                                        </p:attrNameLst>
                                      </p:cBhvr>
                                      <p:to>
                                        <p:strVal val="visible"/>
                                      </p:to>
                                    </p:set>
                                    <p:animEffect transition="in" filter="fade">
                                      <p:cBhvr>
                                        <p:cTn id="41" dur="2250"/>
                                        <p:tgtEl>
                                          <p:spTgt spid="2">
                                            <p:txEl>
                                              <p:pRg st="5" end="5"/>
                                            </p:txEl>
                                          </p:spTgt>
                                        </p:tgtEl>
                                      </p:cBhvr>
                                    </p:animEffect>
                                    <p:anim calcmode="lin" valueType="num">
                                      <p:cBhvr>
                                        <p:cTn id="42" dur="225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3" dur="225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par>
                          <p:cTn id="44" fill="hold">
                            <p:stCondLst>
                              <p:cond delay="19500"/>
                            </p:stCondLst>
                            <p:childTnLst>
                              <p:par>
                                <p:cTn id="45" presetID="42" presetClass="entr" presetSubtype="0" fill="hold" nodeType="afterEffect">
                                  <p:stCondLst>
                                    <p:cond delay="0"/>
                                  </p:stCondLst>
                                  <p:childTnLst>
                                    <p:set>
                                      <p:cBhvr>
                                        <p:cTn id="46" dur="1" fill="hold">
                                          <p:stCondLst>
                                            <p:cond delay="0"/>
                                          </p:stCondLst>
                                        </p:cTn>
                                        <p:tgtEl>
                                          <p:spTgt spid="2">
                                            <p:txEl>
                                              <p:pRg st="6" end="6"/>
                                            </p:txEl>
                                          </p:spTgt>
                                        </p:tgtEl>
                                        <p:attrNameLst>
                                          <p:attrName>style.visibility</p:attrName>
                                        </p:attrNameLst>
                                      </p:cBhvr>
                                      <p:to>
                                        <p:strVal val="visible"/>
                                      </p:to>
                                    </p:set>
                                    <p:animEffect transition="in" filter="fade">
                                      <p:cBhvr>
                                        <p:cTn id="47" dur="2250"/>
                                        <p:tgtEl>
                                          <p:spTgt spid="2">
                                            <p:txEl>
                                              <p:pRg st="6" end="6"/>
                                            </p:txEl>
                                          </p:spTgt>
                                        </p:tgtEl>
                                      </p:cBhvr>
                                    </p:animEffect>
                                    <p:anim calcmode="lin" valueType="num">
                                      <p:cBhvr>
                                        <p:cTn id="48" dur="225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9" dur="225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50" fill="hold">
                            <p:stCondLst>
                              <p:cond delay="21750"/>
                            </p:stCondLst>
                            <p:childTnLst>
                              <p:par>
                                <p:cTn id="51" presetID="42" presetClass="entr" presetSubtype="0" fill="hold" nodeType="afterEffect">
                                  <p:stCondLst>
                                    <p:cond delay="0"/>
                                  </p:stCondLst>
                                  <p:childTnLst>
                                    <p:set>
                                      <p:cBhvr>
                                        <p:cTn id="52" dur="1" fill="hold">
                                          <p:stCondLst>
                                            <p:cond delay="0"/>
                                          </p:stCondLst>
                                        </p:cTn>
                                        <p:tgtEl>
                                          <p:spTgt spid="2">
                                            <p:txEl>
                                              <p:pRg st="7" end="7"/>
                                            </p:txEl>
                                          </p:spTgt>
                                        </p:tgtEl>
                                        <p:attrNameLst>
                                          <p:attrName>style.visibility</p:attrName>
                                        </p:attrNameLst>
                                      </p:cBhvr>
                                      <p:to>
                                        <p:strVal val="visible"/>
                                      </p:to>
                                    </p:set>
                                    <p:animEffect transition="in" filter="fade">
                                      <p:cBhvr>
                                        <p:cTn id="53" dur="2250"/>
                                        <p:tgtEl>
                                          <p:spTgt spid="2">
                                            <p:txEl>
                                              <p:pRg st="7" end="7"/>
                                            </p:txEl>
                                          </p:spTgt>
                                        </p:tgtEl>
                                      </p:cBhvr>
                                    </p:animEffect>
                                    <p:anim calcmode="lin" valueType="num">
                                      <p:cBhvr>
                                        <p:cTn id="54" dur="225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5" dur="225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par>
                          <p:cTn id="56" fill="hold">
                            <p:stCondLst>
                              <p:cond delay="24000"/>
                            </p:stCondLst>
                            <p:childTnLst>
                              <p:par>
                                <p:cTn id="57" presetID="42" presetClass="entr" presetSubtype="0" fill="hold" nodeType="afterEffect">
                                  <p:stCondLst>
                                    <p:cond delay="0"/>
                                  </p:stCondLst>
                                  <p:childTnLst>
                                    <p:set>
                                      <p:cBhvr>
                                        <p:cTn id="58" dur="1" fill="hold">
                                          <p:stCondLst>
                                            <p:cond delay="0"/>
                                          </p:stCondLst>
                                        </p:cTn>
                                        <p:tgtEl>
                                          <p:spTgt spid="2">
                                            <p:txEl>
                                              <p:pRg st="8" end="8"/>
                                            </p:txEl>
                                          </p:spTgt>
                                        </p:tgtEl>
                                        <p:attrNameLst>
                                          <p:attrName>style.visibility</p:attrName>
                                        </p:attrNameLst>
                                      </p:cBhvr>
                                      <p:to>
                                        <p:strVal val="visible"/>
                                      </p:to>
                                    </p:set>
                                    <p:animEffect transition="in" filter="fade">
                                      <p:cBhvr>
                                        <p:cTn id="59" dur="2250"/>
                                        <p:tgtEl>
                                          <p:spTgt spid="2">
                                            <p:txEl>
                                              <p:pRg st="8" end="8"/>
                                            </p:txEl>
                                          </p:spTgt>
                                        </p:tgtEl>
                                      </p:cBhvr>
                                    </p:animEffect>
                                    <p:anim calcmode="lin" valueType="num">
                                      <p:cBhvr>
                                        <p:cTn id="60" dur="225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61" dur="225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par>
                          <p:cTn id="62" fill="hold">
                            <p:stCondLst>
                              <p:cond delay="26250"/>
                            </p:stCondLst>
                            <p:childTnLst>
                              <p:par>
                                <p:cTn id="63" presetID="42" presetClass="entr" presetSubtype="0" fill="hold" nodeType="afterEffect">
                                  <p:stCondLst>
                                    <p:cond delay="0"/>
                                  </p:stCondLst>
                                  <p:childTnLst>
                                    <p:set>
                                      <p:cBhvr>
                                        <p:cTn id="64" dur="1" fill="hold">
                                          <p:stCondLst>
                                            <p:cond delay="0"/>
                                          </p:stCondLst>
                                        </p:cTn>
                                        <p:tgtEl>
                                          <p:spTgt spid="2">
                                            <p:txEl>
                                              <p:pRg st="9" end="9"/>
                                            </p:txEl>
                                          </p:spTgt>
                                        </p:tgtEl>
                                        <p:attrNameLst>
                                          <p:attrName>style.visibility</p:attrName>
                                        </p:attrNameLst>
                                      </p:cBhvr>
                                      <p:to>
                                        <p:strVal val="visible"/>
                                      </p:to>
                                    </p:set>
                                    <p:animEffect transition="in" filter="fade">
                                      <p:cBhvr>
                                        <p:cTn id="65" dur="2250"/>
                                        <p:tgtEl>
                                          <p:spTgt spid="2">
                                            <p:txEl>
                                              <p:pRg st="9" end="9"/>
                                            </p:txEl>
                                          </p:spTgt>
                                        </p:tgtEl>
                                      </p:cBhvr>
                                    </p:animEffect>
                                    <p:anim calcmode="lin" valueType="num">
                                      <p:cBhvr>
                                        <p:cTn id="66" dur="225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67" dur="225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par>
                          <p:cTn id="68" fill="hold">
                            <p:stCondLst>
                              <p:cond delay="28500"/>
                            </p:stCondLst>
                            <p:childTnLst>
                              <p:par>
                                <p:cTn id="69" presetID="42" presetClass="entr" presetSubtype="0" fill="hold" grpId="0" nodeType="after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fade">
                                      <p:cBhvr>
                                        <p:cTn id="71" dur="3000"/>
                                        <p:tgtEl>
                                          <p:spTgt spid="6"/>
                                        </p:tgtEl>
                                      </p:cBhvr>
                                    </p:animEffect>
                                    <p:anim calcmode="lin" valueType="num">
                                      <p:cBhvr>
                                        <p:cTn id="72" dur="3000" fill="hold"/>
                                        <p:tgtEl>
                                          <p:spTgt spid="6"/>
                                        </p:tgtEl>
                                        <p:attrNameLst>
                                          <p:attrName>ppt_x</p:attrName>
                                        </p:attrNameLst>
                                      </p:cBhvr>
                                      <p:tavLst>
                                        <p:tav tm="0">
                                          <p:val>
                                            <p:strVal val="#ppt_x"/>
                                          </p:val>
                                        </p:tav>
                                        <p:tav tm="100000">
                                          <p:val>
                                            <p:strVal val="#ppt_x"/>
                                          </p:val>
                                        </p:tav>
                                      </p:tavLst>
                                    </p:anim>
                                    <p:anim calcmode="lin" valueType="num">
                                      <p:cBhvr>
                                        <p:cTn id="73"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Estrutura padrão">
  <a:themeElements>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trutura padrão">
      <a:majorFont>
        <a:latin typeface="Times New Roman"/>
        <a:ea typeface=""/>
        <a:cs typeface=""/>
      </a:majorFont>
      <a:minorFont>
        <a:latin typeface="Times New Roman"/>
        <a:ea typeface=""/>
        <a:cs typeface=""/>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BR" altLang="pt-BR" sz="2400" b="0" i="0" u="none" strike="noStrike" cap="none" normalizeH="0" baseline="0" smtClean="0">
            <a:ln>
              <a:noFill/>
            </a:ln>
            <a:solidFill>
              <a:srgbClr val="EBD8B7"/>
            </a:solidFill>
            <a:effectLst/>
            <a:latin typeface="Verdan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BR" altLang="pt-BR" sz="2400" b="0" i="0" u="none" strike="noStrike" cap="none" normalizeH="0" baseline="0" smtClean="0">
            <a:ln>
              <a:noFill/>
            </a:ln>
            <a:solidFill>
              <a:srgbClr val="EBD8B7"/>
            </a:solidFill>
            <a:effectLst/>
            <a:latin typeface="Verdana" panose="020B0604030504040204" pitchFamily="34" charset="0"/>
          </a:defRPr>
        </a:defPPr>
      </a:lstStyle>
    </a:lnDef>
  </a:objectDefaults>
  <a:extraClrSchemeLst>
    <a:extraClrScheme>
      <a:clrScheme name="Estrutura padrã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strutura padrã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strutura padrã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strutura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strutura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strutura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Template>
  <TotalTime>1350</TotalTime>
  <Words>621</Words>
  <Application>Microsoft Office PowerPoint</Application>
  <PresentationFormat>Apresentação na tela (16:9)</PresentationFormat>
  <Paragraphs>55</Paragraphs>
  <Slides>14</Slides>
  <Notes>2</Notes>
  <HiddenSlides>0</HiddenSlides>
  <MMClips>0</MMClips>
  <ScaleCrop>false</ScaleCrop>
  <HeadingPairs>
    <vt:vector size="6" baseType="variant">
      <vt:variant>
        <vt:lpstr>Fontes usadas</vt:lpstr>
      </vt:variant>
      <vt:variant>
        <vt:i4>15</vt:i4>
      </vt:variant>
      <vt:variant>
        <vt:lpstr>Tema</vt:lpstr>
      </vt:variant>
      <vt:variant>
        <vt:i4>2</vt:i4>
      </vt:variant>
      <vt:variant>
        <vt:lpstr>Títulos de slides</vt:lpstr>
      </vt:variant>
      <vt:variant>
        <vt:i4>14</vt:i4>
      </vt:variant>
    </vt:vector>
  </HeadingPairs>
  <TitlesOfParts>
    <vt:vector size="31" baseType="lpstr">
      <vt:lpstr>Aharoni</vt:lpstr>
      <vt:lpstr>Arial</vt:lpstr>
      <vt:lpstr>Arial Black</vt:lpstr>
      <vt:lpstr>Bauhaus 93</vt:lpstr>
      <vt:lpstr>Bodoni MT Black</vt:lpstr>
      <vt:lpstr>Britannic Bold</vt:lpstr>
      <vt:lpstr>Calibri</vt:lpstr>
      <vt:lpstr>Cambria</vt:lpstr>
      <vt:lpstr>Comic Sans MS</vt:lpstr>
      <vt:lpstr>Cooper Black</vt:lpstr>
      <vt:lpstr>David</vt:lpstr>
      <vt:lpstr>Informal Roman</vt:lpstr>
      <vt:lpstr>Maiandra GD</vt:lpstr>
      <vt:lpstr>Times New Roman</vt:lpstr>
      <vt:lpstr>Wingdings 2</vt:lpstr>
      <vt:lpstr>2_Viagem</vt:lpstr>
      <vt:lpstr>Estrutura padrão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Windows User</dc:creator>
  <cp:lastModifiedBy>Windows User</cp:lastModifiedBy>
  <cp:revision>227</cp:revision>
  <dcterms:created xsi:type="dcterms:W3CDTF">2015-11-02T18:38:51Z</dcterms:created>
  <dcterms:modified xsi:type="dcterms:W3CDTF">2015-12-18T18:37:37Z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