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86" r:id="rId2"/>
  </p:sldMasterIdLst>
  <p:notesMasterIdLst>
    <p:notesMasterId r:id="rId10"/>
  </p:notesMasterIdLst>
  <p:sldIdLst>
    <p:sldId id="291" r:id="rId3"/>
    <p:sldId id="304" r:id="rId4"/>
    <p:sldId id="303" r:id="rId5"/>
    <p:sldId id="305" r:id="rId6"/>
    <p:sldId id="306" r:id="rId7"/>
    <p:sldId id="307" r:id="rId8"/>
    <p:sldId id="302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5CA463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02" d="100"/>
          <a:sy n="102" d="100"/>
        </p:scale>
        <p:origin x="72" y="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09575" y="-3572"/>
            <a:ext cx="3761184" cy="5147072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6301" y="1035052"/>
            <a:ext cx="6430967" cy="1962149"/>
          </a:xfrm>
        </p:spPr>
        <p:txBody>
          <a:bodyPr anchor="b">
            <a:normAutofit/>
          </a:bodyPr>
          <a:lstStyle>
            <a:lvl1pPr algn="r">
              <a:defRPr sz="45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6533" y="2997200"/>
            <a:ext cx="5240734" cy="1041401"/>
          </a:xfrm>
        </p:spPr>
        <p:txBody>
          <a:bodyPr anchor="t">
            <a:normAutofit/>
          </a:bodyPr>
          <a:lstStyle>
            <a:lvl1pPr marL="0" indent="0" algn="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A8A8AB-4D82-4014-A6E7-292584ADD9E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99309" y="4412457"/>
            <a:ext cx="3243033" cy="273844"/>
          </a:xfrm>
        </p:spPr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A0481-3BA7-4050-B6D4-9A38CF21F90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AD81F5-A6C9-4249-AE75-6ED80281E53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13893" y="4400349"/>
            <a:ext cx="413375" cy="273844"/>
          </a:xfrm>
        </p:spPr>
        <p:txBody>
          <a:bodyPr/>
          <a:lstStyle/>
          <a:p>
            <a:pPr>
              <a:defRPr/>
            </a:pPr>
            <a:fld id="{B1C43787-6320-4F98-8C3B-BAC5DCF7D01E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210" y="2000249"/>
            <a:ext cx="6698060" cy="1582787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9209" y="3583036"/>
            <a:ext cx="6698061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28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3235" y="2000250"/>
            <a:ext cx="3671291" cy="234315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5975" y="2000250"/>
            <a:ext cx="3671292" cy="234315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8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134" y="1993900"/>
            <a:ext cx="345539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233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366" y="2000250"/>
            <a:ext cx="3466903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5975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F7732D-11C4-4BF4-BFE8-44C6B416244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97426-59A3-4397-BFFF-1CE55F8957A1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0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1AAED-7DC2-46B3-8028-CC2A312D50B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7E8F24-B3C8-4571-B580-1299B012965F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3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1200150"/>
            <a:ext cx="2661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6525" y="514350"/>
            <a:ext cx="4680743" cy="382905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2228850"/>
            <a:ext cx="2661841" cy="13716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043" y="1314449"/>
            <a:ext cx="4069619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6011" y="685800"/>
            <a:ext cx="2460731" cy="3429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043" y="2343149"/>
            <a:ext cx="4069619" cy="13716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3549649"/>
            <a:ext cx="7514033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509" y="699084"/>
            <a:ext cx="6169458" cy="2373732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3974702"/>
            <a:ext cx="7514033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8725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3" cy="2286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0276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27609" y="2571749"/>
            <a:ext cx="6399611" cy="28575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3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7307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2481436"/>
            <a:ext cx="7514032" cy="11016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3036"/>
            <a:ext cx="7514033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0569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5" y="2914650"/>
            <a:ext cx="7514033" cy="66675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1400"/>
            <a:ext cx="7514033" cy="762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1426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4" cy="204549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4" y="2628900"/>
            <a:ext cx="7514035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449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CEDDC-B89A-4B8B-BD0D-A707A883F473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07CC-AAF3-4B84-95BC-441F3922EB7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492" y="514350"/>
            <a:ext cx="1327777" cy="38290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234" y="514350"/>
            <a:ext cx="6014807" cy="38290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97BDBB-1239-4E8B-BC43-BF4979D969DE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16/02/2023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F80AE1-A204-409C-A192-CACBA22A13C4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040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45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335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8537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744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655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338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5456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771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5673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11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3109" y="0"/>
            <a:ext cx="1827610" cy="51435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3" y="2000250"/>
            <a:ext cx="7514035" cy="2343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9492" y="4412457"/>
            <a:ext cx="8572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63CC05-3EA8-40F4-9715-23F70AF26966}" type="datetimeFigureOut">
              <a:rPr lang="pt-BR" smtClean="0"/>
              <a:t>16/02/2023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9210" y="4412457"/>
            <a:ext cx="53131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13893" y="4412457"/>
            <a:ext cx="4133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86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16/02/2023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65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3.wav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04047" y="483518"/>
            <a:ext cx="3886517" cy="4168640"/>
          </a:xfrm>
          <a:prstGeom prst="rect">
            <a:avLst/>
          </a:prstGeom>
        </p:spPr>
        <p:txBody>
          <a:bodyPr wrap="none">
            <a:prstTxWarp prst="textStop">
              <a:avLst>
                <a:gd name="adj" fmla="val 26711"/>
              </a:avLst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</a:t>
            </a:r>
            <a:r>
              <a:rPr lang="pt-BR" sz="28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ÁGUIAS...  </a:t>
            </a:r>
            <a:endParaRPr lang="pt-BR" sz="2800" dirty="0" smtClean="0">
              <a:ln w="18415" cmpd="sng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/>
            </a:endParaRPr>
          </a:p>
          <a:p>
            <a:pPr lvl="0" algn="ctr"/>
            <a:r>
              <a:rPr lang="pt-BR" sz="28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ABISMOS...  </a:t>
            </a:r>
          </a:p>
          <a:p>
            <a:pPr lvl="0" algn="ctr"/>
            <a:r>
              <a:rPr lang="pt-BR" sz="20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E</a:t>
            </a:r>
            <a:r>
              <a:rPr lang="pt-BR" sz="28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</a:t>
            </a:r>
          </a:p>
          <a:p>
            <a:pPr lvl="0" algn="ctr"/>
            <a:r>
              <a:rPr lang="pt-BR" sz="28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A S A S</a:t>
            </a:r>
            <a:r>
              <a:rPr lang="pt-BR" sz="28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.</a:t>
            </a:r>
            <a:endParaRPr lang="pt-BR" sz="4000" dirty="0">
              <a:ln w="18415" cmpd="sng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1879">
            <a:off x="438457" y="195486"/>
            <a:ext cx="4511094" cy="402946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8" name="Retângulo 17"/>
          <p:cNvSpPr/>
          <p:nvPr/>
        </p:nvSpPr>
        <p:spPr>
          <a:xfrm>
            <a:off x="969687" y="392544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 que a emoção de voar tem que começar com o medo de cair? Pensou ela.</a:t>
            </a: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775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peelOff"/>
        <p:sndAc>
          <p:stSnd loop="1">
            <p:snd r:embed="rId2" name="La ultima nieve de la primavera - Fausto Papeti.wav"/>
          </p:stSnd>
        </p:sndAc>
      </p:transition>
    </mc:Choice>
    <mc:Fallback xmlns="">
      <p:transition spd="slow" advClick="0" advTm="15000">
        <p:fade/>
        <p:sndAc>
          <p:stSnd loop="1">
            <p:snd r:embed="rId5" name="La ultima nieve de la primavera - Fausto Pape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7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5721" y="315797"/>
            <a:ext cx="41044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... </a:t>
            </a:r>
            <a:r>
              <a:rPr lang="pt-BR" alt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ninho estava colocado bem no alto de um pico rochoso. </a:t>
            </a:r>
            <a:endParaRPr lang="pt-BR" alt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alt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alt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Abaixo</a:t>
            </a:r>
            <a:r>
              <a:rPr lang="pt-BR" alt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somente o abismo e o ar para sustentar as asas dos filhotes. </a:t>
            </a:r>
            <a:endParaRPr lang="pt-BR" alt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altLang="pt-BR" sz="2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alt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pt-BR" alt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se, justamente agora, isto não funcionar? 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0336">
            <a:off x="4978032" y="545632"/>
            <a:ext cx="3611523" cy="290715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937" y="2993779"/>
            <a:ext cx="4119519" cy="19180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12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pull/>
      </p:transition>
    </mc:Choice>
    <mc:Fallback xmlns="">
      <p:transition spd="slow" advClick="0" advTm="22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283968" y="268656"/>
            <a:ext cx="4536504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DeflateInflateDeflate">
              <a:avLst/>
            </a:prstTxWarp>
            <a:spAutoFit/>
            <a:scene3d>
              <a:camera prst="perspectiveHeroicExtremeLeftFacing"/>
              <a:lightRig rig="threePt" dir="t"/>
            </a:scene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águia empurrou gentilmente seus filhotes para a beirada do ninho.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pt-BR" altLang="pt-B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Seu </a:t>
            </a: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coração se acelerou com emoções conflitantes, ao mesmo tempo em que sentiu </a:t>
            </a:r>
            <a:endParaRPr kumimoji="0" lang="pt-BR" altLang="pt-B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kumimoji="0" lang="pt-BR" altLang="pt-B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resistência dos filhotes a seus insistentes cutucões</a:t>
            </a:r>
            <a:r>
              <a:rPr kumimoji="0" lang="pt-BR" altLang="pt-BR" sz="20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kumimoji="0" lang="pt-BR" altLang="pt-BR" sz="10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7523">
            <a:off x="55764" y="221400"/>
            <a:ext cx="4824707" cy="289605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5827">
            <a:off x="1039239" y="2698691"/>
            <a:ext cx="3312367" cy="242675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6375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randomBar dir="vert"/>
      </p:transition>
    </mc:Choice>
    <mc:Fallback xmlns="">
      <p:transition spd="slow" advClick="0" advTm="22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49990" y="319417"/>
            <a:ext cx="5256584" cy="45365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prstTxWarp prst="textCurveDown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Apesar do medo, a águia sabia que aquele era o momento. </a:t>
            </a:r>
            <a:endParaRPr lang="pt-BR" altLang="pt-BR" sz="2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Sua </a:t>
            </a: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missão estava prestes a se completar, restava ainda uma tarefa final: o empurrão.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Enquanto </a:t>
            </a: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filhotes não descobrirem suas asas não haverá propósito para a sua vida. </a:t>
            </a:r>
            <a:endParaRPr lang="pt-BR" altLang="pt-BR" sz="10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501" y="-20538"/>
            <a:ext cx="4099900" cy="279395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682" y="447719"/>
            <a:ext cx="3370383" cy="42799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54588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fallOve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411760" y="678924"/>
            <a:ext cx="6516216" cy="3577903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Enquanto eles não aprenderem a voar não apreenderão o privilégio que é nascer águia. O Então, um a um, </a:t>
            </a:r>
            <a:r>
              <a:rPr lang="pt-BR" alt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precipitou para o abismo.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105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eles voaram! Às vezes, nas nossas vidas, as circunstâncias fazem o papel de águia. </a:t>
            </a:r>
            <a:endParaRPr lang="pt-BR" altLang="pt-BR" sz="105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São </a:t>
            </a:r>
            <a:r>
              <a:rPr lang="pt-BR" alt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elas que nos empurram para o abismo.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quem sabe não são elas, </a:t>
            </a:r>
            <a:r>
              <a:rPr lang="pt-BR" alt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pt-BR" alt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nos fazem descobrir que temos asas para </a:t>
            </a:r>
            <a:r>
              <a:rPr lang="pt-BR" alt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voar.</a:t>
            </a:r>
            <a:endParaRPr lang="pt-BR" sz="32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8005">
            <a:off x="177081" y="223881"/>
            <a:ext cx="3603200" cy="27935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-6863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31" y="2571750"/>
            <a:ext cx="3871072" cy="224861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1072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9000">
        <p15:prstTrans prst="fallOver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35443" y="98106"/>
            <a:ext cx="6257037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Asas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insólitas experimentando o vazio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Solstício de verão com fachos de luz.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Mergulhou no ar com olhos vendados.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Trovoadas guiaram o seu caminho.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O sonar ecoava estridente.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Passeou pelo vale entre as montanhas.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Ressurgiu elegante das cinzas.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Recobrou a visão e voltou para a vida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reestyle Script" panose="030804020302050B0404" pitchFamily="66" charset="0"/>
                <a:ea typeface="Times New Roman" panose="02020603050405020304" pitchFamily="18" charset="0"/>
              </a:rPr>
              <a:t>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60911">
            <a:off x="301562" y="3063044"/>
            <a:ext cx="3181064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Poema </a:t>
            </a:r>
            <a:endParaRPr lang="pt-BR" sz="24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</a:rPr>
              <a:t>de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</a:rPr>
              <a:t>Um Voo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</a:rPr>
              <a:t>Cego</a:t>
            </a:r>
            <a:endParaRPr lang="pt-BR" b="1" dirty="0" smtClean="0">
              <a:ln w="12700" cmpd="sng">
                <a:solidFill>
                  <a:schemeClr val="accent4"/>
                </a:solidFill>
                <a:prstDash val="solid"/>
              </a:ln>
            </a:endParaRPr>
          </a:p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</a:rPr>
              <a:t> 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00CC"/>
                </a:solidFill>
              </a:rPr>
              <a:t>Toninho Vendramini</a:t>
            </a: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00CC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3382">
            <a:off x="155811" y="314666"/>
            <a:ext cx="3784945" cy="29256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42311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2000">
        <p:dissolve/>
        <p:sndAc>
          <p:stSnd loop="1">
            <p:snd r:embed="rId2" name="André Rieu-La Vie Continue.wav"/>
          </p:stSnd>
        </p:sndAc>
      </p:transition>
    </mc:Choice>
    <mc:Fallback>
      <p:transition spd="slow" advClick="0" advTm="42000">
        <p:dissolve/>
        <p:sndAc>
          <p:stSnd loop="1">
            <p:snd r:embed="rId2" name="André Rieu-La Vie Contin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0"/>
                            </p:stCondLst>
                            <p:childTnLst>
                              <p:par>
                                <p:cTn id="7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8000"/>
                            </p:stCondLst>
                            <p:childTnLst>
                              <p:par>
                                <p:cTn id="7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2000"/>
                            </p:stCondLst>
                            <p:childTnLst>
                              <p:par>
                                <p:cTn id="8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2428"/>
            <a:ext cx="1555195" cy="1376450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364088" y="1405833"/>
            <a:ext cx="3571418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pt-BR" sz="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TEXTO  RECOLHIDO DE AUTOR DESCOHECIDO </a:t>
            </a:r>
          </a:p>
          <a:p>
            <a:pPr algn="r"/>
            <a:r>
              <a:rPr lang="pt-BR" sz="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 ADAPTADO AO MEU ESTILO DE </a:t>
            </a:r>
            <a:r>
              <a:rPr lang="pt-BR" sz="9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REDAÇÃO</a:t>
            </a: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endParaRPr lang="pt-BR" b="1" i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&amp; APRESENTAÇÃO</a:t>
            </a:r>
            <a:endParaRPr lang="pt-BR" b="1" i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pt-BR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ONINHO  </a:t>
            </a:r>
            <a:r>
              <a:rPr lang="pt-BR" sz="32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ENDRAMINI  </a:t>
            </a:r>
            <a:endParaRPr lang="pt-BR" b="1" i="1" u="sng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2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 &amp;  Sons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b="1" i="1" dirty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Músicas de </a:t>
            </a:r>
            <a:r>
              <a:rPr lang="pt-BR" b="1" i="1" dirty="0" smtClean="0">
                <a:solidFill>
                  <a:srgbClr val="00B0F0"/>
                </a:solidFill>
                <a:latin typeface="Maiandra GD" pitchFamily="34" charset="0"/>
                <a:cs typeface="Arial" charset="0"/>
              </a:rPr>
              <a:t>Fundo</a:t>
            </a:r>
          </a:p>
          <a:p>
            <a:pPr algn="r"/>
            <a:r>
              <a:rPr lang="pt-BR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La Última </a:t>
            </a:r>
            <a:r>
              <a:rPr lang="pt-BR" b="1" dirty="0" err="1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Nieve</a:t>
            </a:r>
            <a:r>
              <a:rPr lang="pt-BR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b="1" dirty="0" smtClean="0">
                <a:solidFill>
                  <a:srgbClr val="FF0000"/>
                </a:solidFill>
                <a:latin typeface="Maiandra GD" pitchFamily="34" charset="0"/>
                <a:cs typeface="Arial" charset="0"/>
              </a:rPr>
              <a:t>de Primavera</a:t>
            </a:r>
          </a:p>
          <a:p>
            <a:pPr algn="r"/>
            <a:r>
              <a:rPr lang="pt-BR" b="1" dirty="0" smtClean="0">
                <a:solidFill>
                  <a:srgbClr val="0070C0"/>
                </a:solidFill>
                <a:latin typeface="Maiandra GD" pitchFamily="34" charset="0"/>
                <a:cs typeface="Arial" charset="0"/>
              </a:rPr>
              <a:t>La </a:t>
            </a:r>
            <a:r>
              <a:rPr lang="pt-BR" b="1" dirty="0" err="1" smtClean="0">
                <a:solidFill>
                  <a:srgbClr val="0070C0"/>
                </a:solidFill>
                <a:latin typeface="Maiandra GD" pitchFamily="34" charset="0"/>
                <a:cs typeface="Arial" charset="0"/>
              </a:rPr>
              <a:t>Vie</a:t>
            </a:r>
            <a:r>
              <a:rPr lang="pt-BR" b="1" dirty="0" smtClean="0">
                <a:solidFill>
                  <a:srgbClr val="0070C0"/>
                </a:solidFill>
                <a:latin typeface="Maiandra GD" pitchFamily="34" charset="0"/>
                <a:cs typeface="Arial" charset="0"/>
              </a:rPr>
              <a:t> Continue</a:t>
            </a:r>
            <a:endParaRPr lang="pt-BR" b="1" dirty="0" smtClean="0">
              <a:solidFill>
                <a:srgbClr val="0070C0"/>
              </a:solidFill>
              <a:latin typeface="Maiandra GD" pitchFamily="34" charset="0"/>
              <a:cs typeface="Arial" charset="0"/>
            </a:endParaRPr>
          </a:p>
          <a:p>
            <a:pPr algn="r"/>
            <a:r>
              <a:rPr lang="pt-BR" b="1" dirty="0" err="1" smtClean="0">
                <a:solidFill>
                  <a:srgbClr val="0000CC"/>
                </a:solidFill>
                <a:latin typeface="Maiandra GD" pitchFamily="34" charset="0"/>
                <a:cs typeface="Arial" charset="0"/>
              </a:rPr>
              <a:t>Butterfly</a:t>
            </a:r>
            <a:r>
              <a:rPr lang="pt-BR" b="1" dirty="0" smtClean="0">
                <a:solidFill>
                  <a:srgbClr val="0000CC"/>
                </a:solidFill>
                <a:latin typeface="Maiandra GD" pitchFamily="34" charset="0"/>
                <a:cs typeface="Arial" charset="0"/>
              </a:rPr>
              <a:t> </a:t>
            </a:r>
            <a:endParaRPr lang="pt-BR" b="1" dirty="0">
              <a:solidFill>
                <a:srgbClr val="0000CC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9199" y="3939902"/>
            <a:ext cx="5400600" cy="10772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1400" kern="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kern="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kern="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>
              <a:defRPr/>
            </a:pPr>
            <a:r>
              <a:rPr lang="pt-BR" kern="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</a:t>
            </a:r>
            <a:r>
              <a:rPr lang="pt-BR" kern="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sergrasan.com/toninhovendraminislides</a:t>
            </a:r>
            <a:r>
              <a:rPr lang="pt-BR" sz="1400" kern="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/</a:t>
            </a:r>
            <a:endParaRPr lang="pt-BR" sz="1400" kern="0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19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0">
        <p14:doors dir="vert"/>
        <p:sndAc>
          <p:stSnd loop="1">
            <p:snd r:embed="rId2" name="BUTTERFLY.wav"/>
          </p:stSnd>
        </p:sndAc>
      </p:transition>
    </mc:Choice>
    <mc:Fallback xmlns="">
      <p:transition spd="slow" advClick="0" advTm="110000">
        <p:fade/>
        <p:sndAc>
          <p:stSnd loop="1">
            <p:snd r:embed="rId6" name="BUTTERF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xe">
  <a:themeElements>
    <a:clrScheme name="Para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AGUIAS ABISMOS E ASAS</Template>
  <TotalTime>63</TotalTime>
  <Words>333</Words>
  <Application>Microsoft Office PowerPoint</Application>
  <PresentationFormat>Apresentação na tela (16:9)</PresentationFormat>
  <Paragraphs>52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9" baseType="lpstr">
      <vt:lpstr>Arial</vt:lpstr>
      <vt:lpstr>Britannic Bold</vt:lpstr>
      <vt:lpstr>Calibri</vt:lpstr>
      <vt:lpstr>Calibri Light</vt:lpstr>
      <vt:lpstr>Cambria</vt:lpstr>
      <vt:lpstr>Corbel</vt:lpstr>
      <vt:lpstr>David</vt:lpstr>
      <vt:lpstr>Freestyle Script</vt:lpstr>
      <vt:lpstr>Maiandra GD</vt:lpstr>
      <vt:lpstr>Times New Roman</vt:lpstr>
      <vt:lpstr>Paralaxe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7</cp:revision>
  <dcterms:created xsi:type="dcterms:W3CDTF">2023-02-16T18:24:54Z</dcterms:created>
  <dcterms:modified xsi:type="dcterms:W3CDTF">2023-02-16T19:28:54Z</dcterms:modified>
  <cp:contentStatus/>
</cp:coreProperties>
</file>