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7"/>
  </p:notesMasterIdLst>
  <p:sldIdLst>
    <p:sldId id="305" r:id="rId2"/>
    <p:sldId id="306" r:id="rId3"/>
    <p:sldId id="307" r:id="rId4"/>
    <p:sldId id="308" r:id="rId5"/>
    <p:sldId id="302" r:id="rId6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5CA46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>
      <p:cViewPr>
        <p:scale>
          <a:sx n="120" d="100"/>
          <a:sy n="120" d="100"/>
        </p:scale>
        <p:origin x="398" y="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22/09/2021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63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362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534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24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85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407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598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497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82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301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17196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845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8042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976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803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22/09/2021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11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22/09/2021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146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  <p:sldLayoutId id="2147483929" r:id="rId13"/>
    <p:sldLayoutId id="2147483930" r:id="rId14"/>
    <p:sldLayoutId id="2147483931" r:id="rId15"/>
    <p:sldLayoutId id="2147483932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9.jpe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 rot="223531">
            <a:off x="6738800" y="3173127"/>
            <a:ext cx="2454583" cy="1688157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1600" b="1" i="1" cap="none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20B0504020000000003" pitchFamily="34" charset="0"/>
              </a:rPr>
              <a:t>PROGRESSÃO AUTOMÁTICA    </a:t>
            </a:r>
          </a:p>
        </p:txBody>
      </p:sp>
      <p:sp>
        <p:nvSpPr>
          <p:cNvPr id="2" name="Retângulo 1"/>
          <p:cNvSpPr/>
          <p:nvPr/>
        </p:nvSpPr>
        <p:spPr>
          <a:xfrm rot="21332140">
            <a:off x="5499112" y="743250"/>
            <a:ext cx="3229738" cy="1705388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lvl="0"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</a:rPr>
              <a:t>VÊNUS </a:t>
            </a:r>
          </a:p>
          <a:p>
            <a:pPr lvl="0"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</a:rPr>
              <a:t>A   DEUSA   DO   AMOR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mbria"/>
            </a:endParaRPr>
          </a:p>
        </p:txBody>
      </p:sp>
      <p:sp>
        <p:nvSpPr>
          <p:cNvPr id="20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7086">
            <a:off x="566563" y="353665"/>
            <a:ext cx="3096344" cy="4436171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947" y="72101"/>
            <a:ext cx="4059697" cy="30476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7383">
            <a:off x="3896285" y="2757214"/>
            <a:ext cx="2212412" cy="221241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159546"/>
            <a:ext cx="1986074" cy="15834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8558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15000">
        <p:fade/>
        <p:sndAc>
          <p:stSnd loop="1">
            <p:snd r:embed="rId2" name="-Petite Fleur.wav"/>
          </p:stSnd>
        </p:sndAc>
      </p:transition>
    </mc:Choice>
    <mc:Fallback>
      <p:transition spd="slow" advClick="0" advTm="15000">
        <p:fade/>
        <p:sndAc>
          <p:stSnd loop="1">
            <p:snd r:embed="rId2" name="-Petite 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4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25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3968" y="555526"/>
            <a:ext cx="4608512" cy="46474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spcAft>
                <a:spcPts val="0"/>
              </a:spcAft>
            </a:pPr>
            <a:r>
              <a:rPr 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Foi uma das divindades mais veneradas entre os antigos.</a:t>
            </a:r>
          </a:p>
          <a:p>
            <a:pPr algn="ctr">
              <a:spcAft>
                <a:spcPts val="0"/>
              </a:spcAft>
            </a:pP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POSSUIA um olhar vago, e cultuavam-se os olhos como ideal de beleza.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 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de uma anatomia divinal; daí ser considerada, para os antigos gregos e romanos, como a deusa do erotismo, da beleza e do amor.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1600" b="1" dirty="0">
                <a:ln/>
                <a:solidFill>
                  <a:schemeClr val="accent4">
                    <a:lumMod val="40000"/>
                    <a:lumOff val="60000"/>
                  </a:schemeClr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 </a:t>
            </a:r>
            <a:endParaRPr lang="pt-BR" sz="1200" b="1" dirty="0">
              <a:ln/>
              <a:solidFill>
                <a:schemeClr val="accent4">
                  <a:lumMod val="40000"/>
                  <a:lumOff val="60000"/>
                </a:schemeClr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62" y="699542"/>
            <a:ext cx="3981506" cy="3960440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534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1979712" y="195486"/>
            <a:ext cx="5194176" cy="47930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62578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  <a:contourClr>
                <a:srgbClr val="FFFFCC"/>
              </a:contourClr>
            </a:sp3d>
          </a:bodyPr>
          <a:lstStyle/>
          <a:p>
            <a:pPr algn="ctr" rtl="0">
              <a:buNone/>
            </a:pPr>
            <a:r>
              <a:rPr lang="pt-BR" sz="1000" kern="10" spc="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DEUSA VENERADA</a:t>
            </a:r>
          </a:p>
        </p:txBody>
      </p:sp>
      <p:sp>
        <p:nvSpPr>
          <p:cNvPr id="3" name="Retângulo 2"/>
          <p:cNvSpPr/>
          <p:nvPr/>
        </p:nvSpPr>
        <p:spPr>
          <a:xfrm>
            <a:off x="4331648" y="1667803"/>
            <a:ext cx="4560323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00206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Mito da antiguidade greco-romana,</a:t>
            </a:r>
            <a:endParaRPr lang="pt-BR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00206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Concebida pelos deuses Júpiter e Dione.</a:t>
            </a:r>
            <a:endParaRPr lang="pt-BR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00206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00206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Nasceu dentro de uma concha de madrepérola,</a:t>
            </a:r>
            <a:endParaRPr lang="pt-BR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00206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Com suprema beleza, encanto e amor.</a:t>
            </a:r>
            <a:endParaRPr lang="pt-BR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615587" y="785146"/>
            <a:ext cx="3996222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orte" panose="03060902040502070203" pitchFamily="66" charset="0"/>
              </a:rPr>
              <a:t>Poema de Toninho Vendramini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0675">
            <a:off x="172639" y="1655705"/>
            <a:ext cx="4151956" cy="2970460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5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comb/>
      </p:transition>
    </mc:Choice>
    <mc:Fallback xmlns="">
      <p:transition spd="slow" advClick="0" advTm="2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5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750"/>
                            </p:stCondLst>
                            <p:childTnLst>
                              <p:par>
                                <p:cTn id="5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87416" y="434519"/>
            <a:ext cx="5256584" cy="470898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Doce olhar vago de estupenda beleza feminina.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000" dirty="0">
              <a:latin typeface="Matura MT Script Capitals" panose="03020802060602070202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Anatomia divina esculpida em mármore.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000" dirty="0">
              <a:latin typeface="Matura MT Script Capitals" panose="03020802060602070202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Venerada na antiguidade por nobres e guerreiros...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 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Conhecida como Deusa do erotismo, 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Caminhava entre nuvens azuladas,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Flutuava nas plumas em forma de carruagem,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000" dirty="0">
              <a:latin typeface="Matura MT Script Capitals" panose="03020802060602070202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dirty="0">
                <a:latin typeface="Matura MT Script Capitals" panose="03020802060602070202" pitchFamily="66" charset="0"/>
                <a:ea typeface="Times New Roman" panose="02020603050405020304" pitchFamily="18" charset="0"/>
              </a:rPr>
              <a:t>Puxada por elegantes cisnes brancos.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000" dirty="0">
                <a:solidFill>
                  <a:srgbClr val="17365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9569">
            <a:off x="286930" y="1224907"/>
            <a:ext cx="3734122" cy="27889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3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wind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249342"/>
            <a:ext cx="2923346" cy="4747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7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ctr"/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  FORMATAÇÃO  </a:t>
            </a:r>
          </a:p>
          <a:p>
            <a:pPr algn="ctr"/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sz="1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dirty="0">
              <a:solidFill>
                <a:srgbClr val="FF66CC"/>
              </a:solidFill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/>
            <a:r>
              <a:rPr lang="pt-BR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</a:t>
            </a:r>
          </a:p>
          <a:p>
            <a:pPr algn="ctr"/>
            <a:r>
              <a:rPr lang="pt-BR" b="1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Petite</a:t>
            </a:r>
            <a:r>
              <a:rPr lang="pt-BR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Fleur</a:t>
            </a:r>
            <a:endParaRPr lang="pt-BR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Ne Me </a:t>
            </a:r>
            <a:r>
              <a:rPr lang="pt-BR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Quitte</a:t>
            </a:r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Pas</a:t>
            </a:r>
            <a:endParaRPr lang="pt-BR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</a:p>
          <a:p>
            <a:pPr algn="ctr"/>
            <a:r>
              <a:rPr lang="pt-BR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Maria </a:t>
            </a:r>
            <a:r>
              <a:rPr lang="pt-BR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Gadu</a:t>
            </a:r>
            <a:endParaRPr lang="pt-BR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211960" y="3998351"/>
            <a:ext cx="4782655" cy="984885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90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050" kern="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05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05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</a:t>
            </a:r>
            <a:r>
              <a:rPr lang="pt-BR" sz="9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</a:p>
          <a:p>
            <a:pPr algn="ctr">
              <a:defRPr/>
            </a:pPr>
            <a:r>
              <a:rPr lang="pt-BR" sz="700" kern="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>
              <a:defRPr/>
            </a:pPr>
            <a:r>
              <a:rPr lang="pt-BR" sz="7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7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7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11510"/>
            <a:ext cx="2777739" cy="20833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21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6000">
        <p14:doors dir="vert"/>
        <p:sndAc>
          <p:stSnd loop="1">
            <p:snd r:embed="rId2" name="Ne Me Quitte Pas-Maria Gadu.wav"/>
          </p:stSnd>
        </p:sndAc>
      </p:transition>
    </mc:Choice>
    <mc:Fallback xmlns="">
      <p:transition spd="slow" advClick="0" advTm="116000">
        <p:fade/>
        <p:sndAc>
          <p:stSnd loop="1">
            <p:snd r:embed="rId6" name="Ne Me Quitte Pas-Maria Gad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2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DEUSA DO AMOR - NOV PUBL - S - 2020</Template>
  <TotalTime>14</TotalTime>
  <Words>218</Words>
  <Application>Microsoft Office PowerPoint</Application>
  <PresentationFormat>Apresentação na tela (16:9)</PresentationFormat>
  <Paragraphs>52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20" baseType="lpstr">
      <vt:lpstr>Arial</vt:lpstr>
      <vt:lpstr>Arial Black</vt:lpstr>
      <vt:lpstr>Britannic Bold</vt:lpstr>
      <vt:lpstr>Calibri</vt:lpstr>
      <vt:lpstr>Cambria</vt:lpstr>
      <vt:lpstr>David</vt:lpstr>
      <vt:lpstr>Forte</vt:lpstr>
      <vt:lpstr>Maiandra GD</vt:lpstr>
      <vt:lpstr>Matura MT Script Capitals</vt:lpstr>
      <vt:lpstr>Segoe Script</vt:lpstr>
      <vt:lpstr>Showcard Gothic</vt:lpstr>
      <vt:lpstr>Times New Roman</vt:lpstr>
      <vt:lpstr>Trebuchet MS</vt:lpstr>
      <vt:lpstr>Wingdings 3</vt:lpstr>
      <vt:lpstr>Facetado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2021-09-22T18:57:41Z</dcterms:created>
  <dcterms:modified xsi:type="dcterms:W3CDTF">2021-09-22T19:11:47Z</dcterms:modified>
  <cp:contentStatus/>
</cp:coreProperties>
</file>