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84" r:id="rId3"/>
  </p:sldMasterIdLst>
  <p:notesMasterIdLst>
    <p:notesMasterId r:id="rId29"/>
  </p:notesMasterIdLst>
  <p:sldIdLst>
    <p:sldId id="313" r:id="rId4"/>
    <p:sldId id="319" r:id="rId5"/>
    <p:sldId id="260" r:id="rId6"/>
    <p:sldId id="318" r:id="rId7"/>
    <p:sldId id="320" r:id="rId8"/>
    <p:sldId id="321" r:id="rId9"/>
    <p:sldId id="322" r:id="rId10"/>
    <p:sldId id="323" r:id="rId11"/>
    <p:sldId id="324" r:id="rId12"/>
    <p:sldId id="325" r:id="rId13"/>
    <p:sldId id="326" r:id="rId14"/>
    <p:sldId id="327" r:id="rId15"/>
    <p:sldId id="328" r:id="rId16"/>
    <p:sldId id="329" r:id="rId17"/>
    <p:sldId id="334" r:id="rId18"/>
    <p:sldId id="330" r:id="rId19"/>
    <p:sldId id="332" r:id="rId20"/>
    <p:sldId id="335" r:id="rId21"/>
    <p:sldId id="336" r:id="rId22"/>
    <p:sldId id="338" r:id="rId23"/>
    <p:sldId id="337" r:id="rId24"/>
    <p:sldId id="339" r:id="rId25"/>
    <p:sldId id="340" r:id="rId26"/>
    <p:sldId id="341" r:id="rId27"/>
    <p:sldId id="317" r:id="rId28"/>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754" y="-77"/>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pPr/>
              <a:t>17/06/2020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pPr/>
              <a:t>‹nº›</a:t>
            </a:fld>
            <a:endParaRPr lang="pt-BR" dirty="0"/>
          </a:p>
        </p:txBody>
      </p:sp>
    </p:spTree>
    <p:extLst>
      <p:ext uri="{BB962C8B-B14F-4D97-AF65-F5344CB8AC3E}">
        <p14:creationId xmlns:p14="http://schemas.microsoft.com/office/powerpoint/2010/main" xmlns=""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A335E2D3-F7BA-40AA-884A-AF56BFEFBFA3}" type="datetimeFigureOut">
              <a:rPr lang="pt-BR"/>
              <a:pPr>
                <a:defRPr/>
              </a:pPr>
              <a:t>17/06/2020</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1BC914FF-B15B-4E12-BE07-BEF6EF28C521}" type="slidenum">
              <a:rPr lang="pt-BR"/>
              <a:pPr>
                <a:defRPr/>
              </a:pPr>
              <a:t>‹nº›</a:t>
            </a:fld>
            <a:endParaRPr lang="pt-BR" dirty="0"/>
          </a:p>
        </p:txBody>
      </p:sp>
    </p:spTree>
    <p:extLst>
      <p:ext uri="{BB962C8B-B14F-4D97-AF65-F5344CB8AC3E}">
        <p14:creationId xmlns:p14="http://schemas.microsoft.com/office/powerpoint/2010/main" xmlns="" val="1222542170"/>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D658642-34D0-4012-B28C-FDA67A891C4C}" type="datetimeFigureOut">
              <a:rPr lang="pt-BR"/>
              <a:pPr>
                <a:defRPr/>
              </a:pPr>
              <a:t>17/06/2020</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6B68B8A9-287C-4993-9D7F-B4AEA4360638}" type="slidenum">
              <a:rPr lang="pt-BR"/>
              <a:pPr>
                <a:defRPr/>
              </a:pPr>
              <a:t>‹nº›</a:t>
            </a:fld>
            <a:endParaRPr lang="pt-BR" dirty="0"/>
          </a:p>
        </p:txBody>
      </p:sp>
    </p:spTree>
    <p:extLst>
      <p:ext uri="{BB962C8B-B14F-4D97-AF65-F5344CB8AC3E}">
        <p14:creationId xmlns:p14="http://schemas.microsoft.com/office/powerpoint/2010/main" xmlns="" val="2413068982"/>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526B8621-2C60-4328-ACC4-0FA9BA3914DD}" type="datetimeFigureOut">
              <a:rPr lang="pt-BR"/>
              <a:pPr>
                <a:defRPr/>
              </a:pPr>
              <a:t>17/06/2020</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E9B4E11F-8A01-474F-9DBD-3EEBF51766DD}" type="slidenum">
              <a:rPr lang="pt-BR"/>
              <a:pPr>
                <a:defRPr/>
              </a:pPr>
              <a:t>‹nº›</a:t>
            </a:fld>
            <a:endParaRPr lang="pt-BR" dirty="0"/>
          </a:p>
        </p:txBody>
      </p:sp>
    </p:spTree>
    <p:extLst>
      <p:ext uri="{BB962C8B-B14F-4D97-AF65-F5344CB8AC3E}">
        <p14:creationId xmlns:p14="http://schemas.microsoft.com/office/powerpoint/2010/main" xmlns="" val="26394327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B0CAE857-FFCB-44E0-A2F3-56D638984561}" type="datetimeFigureOut">
              <a:rPr lang="pt-BR"/>
              <a:pPr>
                <a:defRPr/>
              </a:pPr>
              <a:t>17/06/2020</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84E64CFC-01A0-4535-96E4-61B20D2A8805}" type="slidenum">
              <a:rPr lang="pt-BR"/>
              <a:pPr>
                <a:defRPr/>
              </a:pPr>
              <a:t>‹nº›</a:t>
            </a:fld>
            <a:endParaRPr lang="pt-BR" dirty="0"/>
          </a:p>
        </p:txBody>
      </p:sp>
    </p:spTree>
    <p:extLst>
      <p:ext uri="{BB962C8B-B14F-4D97-AF65-F5344CB8AC3E}">
        <p14:creationId xmlns:p14="http://schemas.microsoft.com/office/powerpoint/2010/main" xmlns="" val="3459380113"/>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1C6DF47A-E5D4-44E2-892C-2F1CC8333E73}" type="datetimeFigureOut">
              <a:rPr lang="pt-BR"/>
              <a:pPr>
                <a:defRPr/>
              </a:pPr>
              <a:t>17/06/2020</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5"/>
          <p:cNvSpPr>
            <a:spLocks noGrp="1"/>
          </p:cNvSpPr>
          <p:nvPr>
            <p:ph type="sldNum" sz="quarter" idx="12"/>
          </p:nvPr>
        </p:nvSpPr>
        <p:spPr/>
        <p:txBody>
          <a:bodyPr/>
          <a:lstStyle>
            <a:lvl1pPr>
              <a:defRPr/>
            </a:lvl1pPr>
          </a:lstStyle>
          <a:p>
            <a:pPr>
              <a:defRPr/>
            </a:pPr>
            <a:fld id="{0ACB06E8-5983-4814-AE16-17E278162709}" type="slidenum">
              <a:rPr lang="pt-BR"/>
              <a:pPr>
                <a:defRPr/>
              </a:pPr>
              <a:t>‹nº›</a:t>
            </a:fld>
            <a:endParaRPr lang="pt-BR" dirty="0"/>
          </a:p>
        </p:txBody>
      </p:sp>
    </p:spTree>
    <p:extLst>
      <p:ext uri="{BB962C8B-B14F-4D97-AF65-F5344CB8AC3E}">
        <p14:creationId xmlns:p14="http://schemas.microsoft.com/office/powerpoint/2010/main" xmlns="" val="3448511266"/>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6C133BE-3496-4D71-8902-FE89A01078C7}" type="datetimeFigureOut">
              <a:rPr lang="pt-BR"/>
              <a:pPr>
                <a:defRPr/>
              </a:pPr>
              <a:t>17/06/2020</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dirty="0"/>
          </a:p>
        </p:txBody>
      </p:sp>
      <p:sp>
        <p:nvSpPr>
          <p:cNvPr id="5" name="Espaço Reservado para Número de Slide 5"/>
          <p:cNvSpPr>
            <a:spLocks noGrp="1"/>
          </p:cNvSpPr>
          <p:nvPr>
            <p:ph type="sldNum" sz="quarter" idx="12"/>
          </p:nvPr>
        </p:nvSpPr>
        <p:spPr/>
        <p:txBody>
          <a:bodyPr/>
          <a:lstStyle>
            <a:lvl1pPr>
              <a:defRPr/>
            </a:lvl1pPr>
          </a:lstStyle>
          <a:p>
            <a:pPr>
              <a:defRPr/>
            </a:pPr>
            <a:fld id="{8D5F8E76-7184-444F-8A0A-36E2079977AD}" type="slidenum">
              <a:rPr lang="pt-BR"/>
              <a:pPr>
                <a:defRPr/>
              </a:pPr>
              <a:t>‹nº›</a:t>
            </a:fld>
            <a:endParaRPr lang="pt-BR" dirty="0"/>
          </a:p>
        </p:txBody>
      </p:sp>
    </p:spTree>
    <p:extLst>
      <p:ext uri="{BB962C8B-B14F-4D97-AF65-F5344CB8AC3E}">
        <p14:creationId xmlns:p14="http://schemas.microsoft.com/office/powerpoint/2010/main" xmlns="" val="3957660473"/>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1F55652-96F0-4428-8D84-4A106D4F3B13}" type="datetimeFigureOut">
              <a:rPr lang="pt-BR"/>
              <a:pPr>
                <a:defRPr/>
              </a:pPr>
              <a:t>17/06/2020</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5"/>
          <p:cNvSpPr>
            <a:spLocks noGrp="1"/>
          </p:cNvSpPr>
          <p:nvPr>
            <p:ph type="sldNum" sz="quarter" idx="12"/>
          </p:nvPr>
        </p:nvSpPr>
        <p:spPr/>
        <p:txBody>
          <a:bodyPr/>
          <a:lstStyle>
            <a:lvl1pPr>
              <a:defRPr/>
            </a:lvl1pPr>
          </a:lstStyle>
          <a:p>
            <a:pPr>
              <a:defRPr/>
            </a:pPr>
            <a:fld id="{E07C5B73-D8C0-4D9B-878F-4EA28EF98ABC}" type="slidenum">
              <a:rPr lang="pt-BR"/>
              <a:pPr>
                <a:defRPr/>
              </a:pPr>
              <a:t>‹nº›</a:t>
            </a:fld>
            <a:endParaRPr lang="pt-BR" dirty="0"/>
          </a:p>
        </p:txBody>
      </p:sp>
    </p:spTree>
    <p:extLst>
      <p:ext uri="{BB962C8B-B14F-4D97-AF65-F5344CB8AC3E}">
        <p14:creationId xmlns:p14="http://schemas.microsoft.com/office/powerpoint/2010/main" xmlns="" val="3566277667"/>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7927A225-805A-4E96-B992-AC4B0381012C}" type="datetimeFigureOut">
              <a:rPr lang="pt-BR"/>
              <a:pPr>
                <a:defRPr/>
              </a:pPr>
              <a:t>17/06/2020</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F69DDC2E-69F0-4594-B933-9B3AA66F2EEC}" type="slidenum">
              <a:rPr lang="pt-BR"/>
              <a:pPr>
                <a:defRPr/>
              </a:pPr>
              <a:t>‹nº›</a:t>
            </a:fld>
            <a:endParaRPr lang="pt-BR" dirty="0"/>
          </a:p>
        </p:txBody>
      </p:sp>
    </p:spTree>
    <p:extLst>
      <p:ext uri="{BB962C8B-B14F-4D97-AF65-F5344CB8AC3E}">
        <p14:creationId xmlns:p14="http://schemas.microsoft.com/office/powerpoint/2010/main" xmlns="" val="1161231706"/>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dirty="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F1BE1B08-4118-4779-B522-304782B5E1C7}" type="datetimeFigureOut">
              <a:rPr lang="pt-BR"/>
              <a:pPr>
                <a:defRPr/>
              </a:pPr>
              <a:t>17/06/2020</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49880BFA-1D16-4916-A8EC-9AD78568C490}" type="slidenum">
              <a:rPr lang="pt-BR"/>
              <a:pPr>
                <a:defRPr/>
              </a:pPr>
              <a:t>‹nº›</a:t>
            </a:fld>
            <a:endParaRPr lang="pt-BR" dirty="0"/>
          </a:p>
        </p:txBody>
      </p:sp>
    </p:spTree>
    <p:extLst>
      <p:ext uri="{BB962C8B-B14F-4D97-AF65-F5344CB8AC3E}">
        <p14:creationId xmlns:p14="http://schemas.microsoft.com/office/powerpoint/2010/main" xmlns="" val="2285815201"/>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70ABA2C-F2CC-48EF-8F81-0939934E06A3}" type="datetimeFigureOut">
              <a:rPr lang="pt-BR"/>
              <a:pPr>
                <a:defRPr/>
              </a:pPr>
              <a:t>17/06/2020</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3B133059-BF4B-4F45-94B1-2C29347E182D}" type="slidenum">
              <a:rPr lang="pt-BR"/>
              <a:pPr>
                <a:defRPr/>
              </a:pPr>
              <a:t>‹nº›</a:t>
            </a:fld>
            <a:endParaRPr lang="pt-BR" dirty="0"/>
          </a:p>
        </p:txBody>
      </p:sp>
    </p:spTree>
    <p:extLst>
      <p:ext uri="{BB962C8B-B14F-4D97-AF65-F5344CB8AC3E}">
        <p14:creationId xmlns:p14="http://schemas.microsoft.com/office/powerpoint/2010/main" xmlns="" val="188819071"/>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EDE8007-0C09-47AF-B452-3FE288E61E19}" type="datetimeFigureOut">
              <a:rPr lang="pt-BR"/>
              <a:pPr>
                <a:defRPr/>
              </a:pPr>
              <a:t>17/06/2020</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E0886A2F-2904-42FE-A168-D3CECDC4FCB2}" type="slidenum">
              <a:rPr lang="pt-BR"/>
              <a:pPr>
                <a:defRPr/>
              </a:pPr>
              <a:t>‹nº›</a:t>
            </a:fld>
            <a:endParaRPr lang="pt-BR" dirty="0"/>
          </a:p>
        </p:txBody>
      </p:sp>
    </p:spTree>
    <p:extLst>
      <p:ext uri="{BB962C8B-B14F-4D97-AF65-F5344CB8AC3E}">
        <p14:creationId xmlns:p14="http://schemas.microsoft.com/office/powerpoint/2010/main" xmlns="" val="993582220"/>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90274396"/>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2988001453"/>
      </p:ext>
    </p:extLst>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561958571"/>
      </p:ext>
    </p:extLst>
  </p:cSld>
  <p:clrMapOvr>
    <a:masterClrMapping/>
  </p:clrMapOvr>
  <p:transition>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768275129"/>
      </p:ext>
    </p:extLst>
  </p:cSld>
  <p:clrMapOvr>
    <a:masterClrMapping/>
  </p:clrMapOvr>
  <p:transition>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17/06/2020</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914558974"/>
      </p:ext>
    </p:extLst>
  </p:cSld>
  <p:clrMapOvr>
    <a:masterClrMapping/>
  </p:clrMapOvr>
  <p:transition>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17/06/2020</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943129273"/>
      </p:ext>
    </p:extLst>
  </p:cSld>
  <p:clrMapOvr>
    <a:masterClrMapping/>
  </p:clrMapOvr>
  <p:transition>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17/06/2020</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449358051"/>
      </p:ext>
    </p:extLst>
  </p:cSld>
  <p:clrMapOvr>
    <a:masterClrMapping/>
  </p:clrMapOvr>
  <p:transition>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654979157"/>
      </p:ext>
    </p:extLst>
  </p:cSld>
  <p:clrMapOvr>
    <a:masterClrMapping/>
  </p:clrMapOvr>
  <p:transition>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207750518"/>
      </p:ext>
    </p:extLst>
  </p:cSld>
  <p:clrMapOvr>
    <a:masterClrMapping/>
  </p:clrMapOvr>
  <p:transition>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613281570"/>
      </p:ext>
    </p:extLst>
  </p:cSld>
  <p:clrMapOvr>
    <a:masterClrMapping/>
  </p:clrMapOvr>
  <p:transition>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2359257655"/>
      </p:ext>
    </p:extLst>
  </p:cSld>
  <p:clrMapOvr>
    <a:masterClrMapping/>
  </p:clrMapOvr>
  <p:transition>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992414056"/>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1870013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6520297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1840877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210684196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545170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0292148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1439153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42589141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5022678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721633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F339CC4-A419-45DA-9E18-5D97E67C2F57}" type="datetimeFigureOut">
              <a:rPr lang="pt-BR"/>
              <a:pPr>
                <a:defRPr/>
              </a:pPr>
              <a:t>17/06/2020</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65558F8-9A70-47EC-A696-F1B26761965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709357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17/06/2020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xmlns="" val="341261945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image" Target="../media/image5.gi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jpeg"/><Relationship Id="rId7"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jpeg"/><Relationship Id="rId7"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jpeg"/><Relationship Id="rId7"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jpeg"/><Relationship Id="rId7" Type="http://schemas.openxmlformats.org/officeDocument/2006/relationships/image" Target="../media/image26.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12.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3.wav"/><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9.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9.jpe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4.wav"/><Relationship Id="rId1" Type="http://schemas.openxmlformats.org/officeDocument/2006/relationships/slideLayout" Target="../slideLayouts/slideLayout29.xml"/><Relationship Id="rId6" Type="http://schemas.openxmlformats.org/officeDocument/2006/relationships/image" Target="../media/image5.gif"/><Relationship Id="rId5" Type="http://schemas.openxmlformats.org/officeDocument/2006/relationships/hyperlink" Target="http://vendraminiletras.blogspot.com/" TargetMode="Externa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CaixaDeTexto 2"/>
          <p:cNvSpPr txBox="1"/>
          <p:nvPr/>
        </p:nvSpPr>
        <p:spPr>
          <a:xfrm>
            <a:off x="3000364" y="1785932"/>
            <a:ext cx="6049378" cy="1857388"/>
          </a:xfrm>
          <a:prstGeom prst="rect">
            <a:avLst/>
          </a:prstGeom>
          <a:noFill/>
          <a:scene3d>
            <a:camera prst="orthographicFront"/>
            <a:lightRig rig="threePt" dir="t"/>
          </a:scene3d>
          <a:sp3d>
            <a:bevelT prst="angle"/>
          </a:sp3d>
        </p:spPr>
        <p:txBody>
          <a:bodyPr wrap="square" rtlCol="0">
            <a:prstTxWarp prst="textCurveUp">
              <a:avLst>
                <a:gd name="adj" fmla="val 47387"/>
              </a:avLst>
            </a:prstTxWarp>
            <a:spAutoFit/>
          </a:bodyPr>
          <a:lstStyle/>
          <a:p>
            <a:pPr algn="ctr"/>
            <a:r>
              <a:rPr lang="pt-BR" sz="4000" b="1" dirty="0" smtClean="0">
                <a:ln>
                  <a:solidFill>
                    <a:srgbClr val="C19859">
                      <a:lumMod val="50000"/>
                    </a:srgbClr>
                  </a:solidFill>
                </a:ln>
                <a:solidFill>
                  <a:srgbClr val="FFC000"/>
                </a:solidFill>
                <a:effectLst>
                  <a:outerShdw blurRad="38100" dist="38100" dir="2700000" algn="tl">
                    <a:srgbClr val="000000">
                      <a:alpha val="43137"/>
                    </a:srgbClr>
                  </a:outerShdw>
                </a:effectLst>
                <a:latin typeface="Informal Roman" panose="030604020304060B0204" pitchFamily="66" charset="0"/>
              </a:rPr>
              <a:t>O  BANDOLEIRO  DOS  SERTÕES  NORDESTINOS</a:t>
            </a:r>
            <a:endParaRPr lang="pt-BR" sz="3200" b="1" dirty="0">
              <a:ln>
                <a:solidFill>
                  <a:srgbClr val="C19859">
                    <a:lumMod val="50000"/>
                  </a:srgbClr>
                </a:solidFill>
              </a:ln>
              <a:solidFill>
                <a:srgbClr val="FFC000"/>
              </a:solidFill>
              <a:effectLst>
                <a:outerShdw blurRad="38100" dist="38100" dir="2700000" algn="tl">
                  <a:srgbClr val="000000">
                    <a:alpha val="43137"/>
                  </a:srgbClr>
                </a:outerShdw>
              </a:effectLst>
              <a:latin typeface="Informal Roman" panose="030604020304060B0204" pitchFamily="66" charset="0"/>
            </a:endParaRPr>
          </a:p>
        </p:txBody>
      </p:sp>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14282" y="1357304"/>
            <a:ext cx="3020807" cy="264320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Retângulo 5"/>
          <p:cNvSpPr/>
          <p:nvPr/>
        </p:nvSpPr>
        <p:spPr>
          <a:xfrm>
            <a:off x="6357950" y="4572014"/>
            <a:ext cx="2544351" cy="369332"/>
          </a:xfrm>
          <a:prstGeom prst="rect">
            <a:avLst/>
          </a:prstGeom>
        </p:spPr>
        <p:txBody>
          <a:bodyPr wrap="none">
            <a:spAutoFit/>
          </a:bodyPr>
          <a:lstStyle/>
          <a:p>
            <a:r>
              <a:rPr lang="pt-BR" dirty="0" err="1" smtClean="0">
                <a:solidFill>
                  <a:srgbClr val="002060"/>
                </a:solidFill>
                <a:effectLst>
                  <a:outerShdw blurRad="38100" dist="38100" dir="2700000" algn="tl">
                    <a:srgbClr val="000000">
                      <a:alpha val="43137"/>
                    </a:srgbClr>
                  </a:outerShdw>
                </a:effectLst>
              </a:rPr>
              <a:t>Sequência</a:t>
            </a:r>
            <a:r>
              <a:rPr lang="pt-BR" dirty="0" smtClean="0">
                <a:solidFill>
                  <a:srgbClr val="002060"/>
                </a:solidFill>
                <a:effectLst>
                  <a:outerShdw blurRad="38100" dist="38100" dir="2700000" algn="tl">
                    <a:srgbClr val="000000">
                      <a:alpha val="43137"/>
                    </a:srgbClr>
                  </a:outerShdw>
                </a:effectLst>
              </a:rPr>
              <a:t> Automática</a:t>
            </a:r>
            <a:endParaRPr lang="pt-BR" dirty="0"/>
          </a:p>
        </p:txBody>
      </p:sp>
      <p:grpSp>
        <p:nvGrpSpPr>
          <p:cNvPr id="7" name="Grupo 18"/>
          <p:cNvGrpSpPr>
            <a:grpSpLocks/>
          </p:cNvGrpSpPr>
          <p:nvPr/>
        </p:nvGrpSpPr>
        <p:grpSpPr bwMode="auto">
          <a:xfrm>
            <a:off x="0" y="0"/>
            <a:ext cx="9144000" cy="5143500"/>
            <a:chOff x="0" y="0"/>
            <a:chExt cx="9144000" cy="6991350"/>
          </a:xfrm>
        </p:grpSpPr>
        <p:grpSp>
          <p:nvGrpSpPr>
            <p:cNvPr id="8" name="Grupo 19"/>
            <p:cNvGrpSpPr>
              <a:grpSpLocks/>
            </p:cNvGrpSpPr>
            <p:nvPr/>
          </p:nvGrpSpPr>
          <p:grpSpPr bwMode="auto">
            <a:xfrm>
              <a:off x="0" y="0"/>
              <a:ext cx="133350" cy="6858000"/>
              <a:chOff x="0" y="0"/>
              <a:chExt cx="133350" cy="6858000"/>
            </a:xfrm>
          </p:grpSpPr>
          <p:pic>
            <p:nvPicPr>
              <p:cNvPr id="18"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9" name="Grupo 20"/>
            <p:cNvGrpSpPr>
              <a:grpSpLocks/>
            </p:cNvGrpSpPr>
            <p:nvPr/>
          </p:nvGrpSpPr>
          <p:grpSpPr bwMode="auto">
            <a:xfrm>
              <a:off x="9010650" y="0"/>
              <a:ext cx="133350" cy="6858000"/>
              <a:chOff x="0" y="0"/>
              <a:chExt cx="133350" cy="6858000"/>
            </a:xfrm>
          </p:grpSpPr>
          <p:pic>
            <p:nvPicPr>
              <p:cNvPr id="16"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9"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0" name="Grupo 16"/>
            <p:cNvGrpSpPr>
              <a:grpSpLocks/>
            </p:cNvGrpSpPr>
            <p:nvPr/>
          </p:nvGrpSpPr>
          <p:grpSpPr bwMode="auto">
            <a:xfrm>
              <a:off x="0" y="6858000"/>
              <a:ext cx="9144000" cy="133350"/>
              <a:chOff x="0" y="6308725"/>
              <a:chExt cx="9144000" cy="133350"/>
            </a:xfrm>
          </p:grpSpPr>
          <p:pic>
            <p:nvPicPr>
              <p:cNvPr id="14"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1" name="Grupo 24"/>
            <p:cNvGrpSpPr>
              <a:grpSpLocks/>
            </p:cNvGrpSpPr>
            <p:nvPr/>
          </p:nvGrpSpPr>
          <p:grpSpPr bwMode="auto">
            <a:xfrm>
              <a:off x="0" y="0"/>
              <a:ext cx="9144000" cy="133350"/>
              <a:chOff x="0" y="6308725"/>
              <a:chExt cx="9144000" cy="133350"/>
            </a:xfrm>
          </p:grpSpPr>
          <p:pic>
            <p:nvPicPr>
              <p:cNvPr id="12" name="Picture 24"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Picture 25" descr="Acessorio GIF (130)"/>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Tree>
    <p:extLst>
      <p:ext uri="{BB962C8B-B14F-4D97-AF65-F5344CB8AC3E}">
        <p14:creationId xmlns:p14="http://schemas.microsoft.com/office/powerpoint/2010/main" xmlns="" val="3702345284"/>
      </p:ext>
    </p:extLst>
  </p:cSld>
  <p:clrMapOvr>
    <a:masterClrMapping/>
  </p:clrMapOvr>
  <p:transition spd="slow" advClick="0" advTm="22000">
    <p:wheel spokes="8"/>
    <p:sndAc>
      <p:stSnd loop="1">
        <p:snd r:embed="rId2" name="Baden Pawel - Lament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2500" autoRev="1" fill="hold">
                                          <p:stCondLst>
                                            <p:cond delay="0"/>
                                          </p:stCondLst>
                                        </p:cTn>
                                        <p:tgtEl>
                                          <p:spTgt spid="3">
                                            <p:txEl>
                                              <p:pRg st="0" end="0"/>
                                            </p:txEl>
                                          </p:spTgt>
                                        </p:tgtEl>
                                        <p:attrNameLst>
                                          <p:attrName>ppt_w</p:attrName>
                                        </p:attrNameLst>
                                      </p:cBhvr>
                                    </p:anim>
                                    <p:anim by="(#ppt_w*0.50)" calcmode="lin" valueType="num">
                                      <p:cBhvr>
                                        <p:cTn id="8" dur="2500" decel="50000" autoRev="1" fill="hold">
                                          <p:stCondLst>
                                            <p:cond delay="0"/>
                                          </p:stCondLst>
                                        </p:cTn>
                                        <p:tgtEl>
                                          <p:spTgt spid="3">
                                            <p:txEl>
                                              <p:pRg st="0" end="0"/>
                                            </p:txEl>
                                          </p:spTgt>
                                        </p:tgtEl>
                                        <p:attrNameLst>
                                          <p:attrName>ppt_x</p:attrName>
                                        </p:attrNameLst>
                                      </p:cBhvr>
                                    </p:anim>
                                    <p:anim from="(-#ppt_h/2)" to="(#ppt_y)" calcmode="lin" valueType="num">
                                      <p:cBhvr>
                                        <p:cTn id="9" dur="5000" fill="hold">
                                          <p:stCondLst>
                                            <p:cond delay="0"/>
                                          </p:stCondLst>
                                        </p:cTn>
                                        <p:tgtEl>
                                          <p:spTgt spid="3">
                                            <p:txEl>
                                              <p:pRg st="0" end="0"/>
                                            </p:txEl>
                                          </p:spTgt>
                                        </p:tgtEl>
                                        <p:attrNameLst>
                                          <p:attrName>ppt_y</p:attrName>
                                        </p:attrNameLst>
                                      </p:cBhvr>
                                    </p:anim>
                                    <p:animRot by="21600000">
                                      <p:cBhvr>
                                        <p:cTn id="10" dur="5000" fill="hold">
                                          <p:stCondLst>
                                            <p:cond delay="0"/>
                                          </p:stCondLst>
                                        </p:cTn>
                                        <p:tgtEl>
                                          <p:spTgt spid="3">
                                            <p:txEl>
                                              <p:pRg st="0" end="0"/>
                                            </p:txEl>
                                          </p:spTgt>
                                        </p:tgtEl>
                                        <p:attrNameLst>
                                          <p:attrName>r</p:attrName>
                                        </p:attrNameLst>
                                      </p:cBhvr>
                                    </p:animRot>
                                  </p:childTnLst>
                                </p:cTn>
                              </p:par>
                              <p:par>
                                <p:cTn id="11" presetID="23" presetClass="entr" presetSubtype="16"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6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6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15" fill="hold">
                            <p:stCondLst>
                              <p:cond delay="6000"/>
                            </p:stCondLst>
                            <p:childTnLst>
                              <p:par>
                                <p:cTn id="16" presetID="25" presetClass="entr" presetSubtype="0" fill="hold" nodeType="after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1500" decel="50000" fill="hold">
                                          <p:stCondLst>
                                            <p:cond delay="0"/>
                                          </p:stCondLst>
                                        </p:cTn>
                                        <p:tgtEl>
                                          <p:spTgt spid="6">
                                            <p:txEl>
                                              <p:pRg st="0" end="0"/>
                                            </p:txEl>
                                          </p:spTgt>
                                        </p:tgtEl>
                                        <p:attrNameLst>
                                          <p:attrName>style.rotation</p:attrName>
                                        </p:attrNameLst>
                                      </p:cBhvr>
                                      <p:tavLst>
                                        <p:tav tm="0">
                                          <p:val>
                                            <p:fltVal val="-90"/>
                                          </p:val>
                                        </p:tav>
                                        <p:tav tm="100000">
                                          <p:val>
                                            <p:fltVal val="0"/>
                                          </p:val>
                                        </p:tav>
                                      </p:tavLst>
                                    </p:anim>
                                    <p:anim calcmode="lin" valueType="num">
                                      <p:cBhvr>
                                        <p:cTn id="19" dur="1500" decel="50000" fill="hold">
                                          <p:stCondLst>
                                            <p:cond delay="0"/>
                                          </p:stCondLst>
                                        </p:cTn>
                                        <p:tgtEl>
                                          <p:spTgt spid="6">
                                            <p:txEl>
                                              <p:pRg st="0" end="0"/>
                                            </p:txEl>
                                          </p:spTgt>
                                        </p:tgtEl>
                                        <p:attrNameLst>
                                          <p:attrName>ppt_w</p:attrName>
                                        </p:attrNameLst>
                                      </p:cBhvr>
                                      <p:tavLst>
                                        <p:tav tm="0">
                                          <p:val>
                                            <p:strVal val="#ppt_w"/>
                                          </p:val>
                                        </p:tav>
                                        <p:tav tm="100000">
                                          <p:val>
                                            <p:strVal val="#ppt_w*.05"/>
                                          </p:val>
                                        </p:tav>
                                      </p:tavLst>
                                    </p:anim>
                                    <p:anim calcmode="lin" valueType="num">
                                      <p:cBhvr>
                                        <p:cTn id="20" dur="1500" accel="50000" fill="hold">
                                          <p:stCondLst>
                                            <p:cond delay="1500"/>
                                          </p:stCondLst>
                                        </p:cTn>
                                        <p:tgtEl>
                                          <p:spTgt spid="6">
                                            <p:txEl>
                                              <p:pRg st="0" end="0"/>
                                            </p:txEl>
                                          </p:spTgt>
                                        </p:tgtEl>
                                        <p:attrNameLst>
                                          <p:attrName>ppt_w</p:attrName>
                                        </p:attrNameLst>
                                      </p:cBhvr>
                                      <p:tavLst>
                                        <p:tav tm="0">
                                          <p:val>
                                            <p:strVal val="#ppt_w*.05"/>
                                          </p:val>
                                        </p:tav>
                                        <p:tav tm="100000">
                                          <p:val>
                                            <p:strVal val="#ppt_w"/>
                                          </p:val>
                                        </p:tav>
                                      </p:tavLst>
                                    </p:anim>
                                    <p:anim calcmode="lin" valueType="num">
                                      <p:cBhvr>
                                        <p:cTn id="21" dur="3000" fill="hold"/>
                                        <p:tgtEl>
                                          <p:spTgt spid="6">
                                            <p:txEl>
                                              <p:pRg st="0" end="0"/>
                                            </p:txEl>
                                          </p:spTgt>
                                        </p:tgtEl>
                                        <p:attrNameLst>
                                          <p:attrName>ppt_h</p:attrName>
                                        </p:attrNameLst>
                                      </p:cBhvr>
                                      <p:tavLst>
                                        <p:tav tm="0">
                                          <p:val>
                                            <p:strVal val="#ppt_h"/>
                                          </p:val>
                                        </p:tav>
                                        <p:tav tm="100000">
                                          <p:val>
                                            <p:strVal val="#ppt_h"/>
                                          </p:val>
                                        </p:tav>
                                      </p:tavLst>
                                    </p:anim>
                                    <p:anim calcmode="lin" valueType="num">
                                      <p:cBhvr>
                                        <p:cTn id="22" dur="1500" decel="50000" fill="hold">
                                          <p:stCondLst>
                                            <p:cond delay="0"/>
                                          </p:stCondLst>
                                        </p:cTn>
                                        <p:tgtEl>
                                          <p:spTgt spid="6">
                                            <p:txEl>
                                              <p:pRg st="0" end="0"/>
                                            </p:txEl>
                                          </p:spTgt>
                                        </p:tgtEl>
                                        <p:attrNameLst>
                                          <p:attrName>ppt_x</p:attrName>
                                        </p:attrNameLst>
                                      </p:cBhvr>
                                      <p:tavLst>
                                        <p:tav tm="0">
                                          <p:val>
                                            <p:strVal val="#ppt_x+.4"/>
                                          </p:val>
                                        </p:tav>
                                        <p:tav tm="100000">
                                          <p:val>
                                            <p:strVal val="#ppt_x"/>
                                          </p:val>
                                        </p:tav>
                                      </p:tavLst>
                                    </p:anim>
                                    <p:anim calcmode="lin" valueType="num">
                                      <p:cBhvr>
                                        <p:cTn id="23" dur="1500" decel="50000" fill="hold">
                                          <p:stCondLst>
                                            <p:cond delay="0"/>
                                          </p:stCondLst>
                                        </p:cTn>
                                        <p:tgtEl>
                                          <p:spTgt spid="6">
                                            <p:txEl>
                                              <p:pRg st="0" end="0"/>
                                            </p:txEl>
                                          </p:spTgt>
                                        </p:tgtEl>
                                        <p:attrNameLst>
                                          <p:attrName>ppt_y</p:attrName>
                                        </p:attrNameLst>
                                      </p:cBhvr>
                                      <p:tavLst>
                                        <p:tav tm="0">
                                          <p:val>
                                            <p:strVal val="#ppt_y-.2"/>
                                          </p:val>
                                        </p:tav>
                                        <p:tav tm="100000">
                                          <p:val>
                                            <p:strVal val="#ppt_y+.1"/>
                                          </p:val>
                                        </p:tav>
                                      </p:tavLst>
                                    </p:anim>
                                    <p:anim calcmode="lin" valueType="num">
                                      <p:cBhvr>
                                        <p:cTn id="24" dur="1500" accel="50000" fill="hold">
                                          <p:stCondLst>
                                            <p:cond delay="1500"/>
                                          </p:stCondLst>
                                        </p:cTn>
                                        <p:tgtEl>
                                          <p:spTgt spid="6">
                                            <p:txEl>
                                              <p:pRg st="0" end="0"/>
                                            </p:txEl>
                                          </p:spTgt>
                                        </p:tgtEl>
                                        <p:attrNameLst>
                                          <p:attrName>ppt_y</p:attrName>
                                        </p:attrNameLst>
                                      </p:cBhvr>
                                      <p:tavLst>
                                        <p:tav tm="0">
                                          <p:val>
                                            <p:strVal val="#ppt_y+.1"/>
                                          </p:val>
                                        </p:tav>
                                        <p:tav tm="100000">
                                          <p:val>
                                            <p:strVal val="#ppt_y"/>
                                          </p:val>
                                        </p:tav>
                                      </p:tavLst>
                                    </p:anim>
                                    <p:animEffect transition="in" filter="fade">
                                      <p:cBhvr>
                                        <p:cTn id="25" dur="3000" decel="50000">
                                          <p:stCondLst>
                                            <p:cond delay="0"/>
                                          </p:stCondLst>
                                        </p:cTn>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017437">
            <a:off x="3164853" y="1201211"/>
            <a:ext cx="2002084" cy="1479801"/>
          </a:xfrm>
          <a:prstGeom prst="rect">
            <a:avLst/>
          </a:prstGeom>
          <a:ln>
            <a:noFill/>
          </a:ln>
          <a:effectLst>
            <a:softEdge rad="112500"/>
          </a:effectLst>
        </p:spPr>
      </p:pic>
      <p:pic>
        <p:nvPicPr>
          <p:cNvPr id="8" name="Imagem 7"/>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311891" y="1337099"/>
            <a:ext cx="3152775" cy="1447800"/>
          </a:xfrm>
          <a:prstGeom prst="rect">
            <a:avLst/>
          </a:prstGeom>
          <a:ln>
            <a:noFill/>
          </a:ln>
          <a:effectLst>
            <a:softEdge rad="112500"/>
          </a:effectLst>
        </p:spPr>
      </p:pic>
      <p:pic>
        <p:nvPicPr>
          <p:cNvPr id="10" name="Imagem 9"/>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521460" y="3092066"/>
            <a:ext cx="8101080" cy="2004331"/>
          </a:xfrm>
          <a:prstGeom prst="rect">
            <a:avLst/>
          </a:prstGeom>
        </p:spPr>
        <p:txBody>
          <a:bodyPr wrap="square">
            <a:spAutoFit/>
          </a:bodyPr>
          <a:lstStyle/>
          <a:p>
            <a:pPr algn="ctr">
              <a:lnSpc>
                <a:spcPct val="105000"/>
              </a:lnSpc>
              <a:spcAft>
                <a:spcPts val="1000"/>
              </a:spcAft>
            </a:pPr>
            <a:r>
              <a:rPr lang="pt-BR" sz="2400" dirty="0">
                <a:latin typeface="Cambria" panose="02040503050406030204" pitchFamily="18" charset="0"/>
                <a:ea typeface="Times New Roman" panose="02020603050405020304" pitchFamily="18" charset="0"/>
                <a:cs typeface="Times New Roman" panose="02020603050405020304" pitchFamily="18" charset="0"/>
              </a:rPr>
              <a:t>Em uma viagem de recreio com a família à bela cidade de Aracajú, capital do estado de Sergipe, que foi fundada em 1855, uma das primeiras planejadas do país, percebemos que suas ruas centrais, são traçadas em forma de um tabuleiro de xadrez.</a:t>
            </a:r>
            <a:endParaRPr lang="pt-BR" sz="2400" dirty="0">
              <a:effectLst/>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38880729"/>
      </p:ext>
    </p:extLst>
  </p:cSld>
  <p:clrMapOvr>
    <a:masterClrMapping/>
  </p:clrMapOvr>
  <p:transition spd="slow" advClick="0" advTm="28000">
    <p:wheel/>
    <p:sndAc>
      <p:stSnd loop="1">
        <p:snd r:embed="rId2" name="Rosa (Pixinguinh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8585" y="2928"/>
            <a:ext cx="2383030" cy="1585798"/>
          </a:xfrm>
          <a:prstGeom prst="rect">
            <a:avLst/>
          </a:prstGeom>
          <a:ln>
            <a:noFill/>
          </a:ln>
          <a:effectLst>
            <a:softEdge rad="112500"/>
          </a:effectLst>
        </p:spPr>
      </p:pic>
      <p:pic>
        <p:nvPicPr>
          <p:cNvPr id="8" name="Imagem 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11891" y="1337099"/>
            <a:ext cx="3152775" cy="1447800"/>
          </a:xfrm>
          <a:prstGeom prst="rect">
            <a:avLst/>
          </a:prstGeom>
          <a:ln>
            <a:noFill/>
          </a:ln>
          <a:effectLst>
            <a:softEdge rad="112500"/>
          </a:effectLst>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71986">
            <a:off x="6380788" y="506348"/>
            <a:ext cx="2397676" cy="1798257"/>
          </a:xfrm>
          <a:prstGeom prst="rect">
            <a:avLst/>
          </a:prstGeom>
          <a:ln>
            <a:noFill/>
          </a:ln>
          <a:effectLst>
            <a:softEdge rad="112500"/>
          </a:effectLst>
        </p:spPr>
      </p:pic>
      <p:sp>
        <p:nvSpPr>
          <p:cNvPr id="11" name="Retângulo 10"/>
          <p:cNvSpPr/>
          <p:nvPr/>
        </p:nvSpPr>
        <p:spPr>
          <a:xfrm>
            <a:off x="304077" y="2726066"/>
            <a:ext cx="8641151" cy="2332049"/>
          </a:xfrm>
          <a:prstGeom prst="rect">
            <a:avLst/>
          </a:prstGeom>
        </p:spPr>
        <p:txBody>
          <a:bodyPr wrap="square">
            <a:spAutoFit/>
          </a:bodyPr>
          <a:lstStyle/>
          <a:p>
            <a:pPr algn="ctr">
              <a:lnSpc>
                <a:spcPct val="105000"/>
              </a:lnSpc>
              <a:spcAft>
                <a:spcPts val="1000"/>
              </a:spcAft>
            </a:pPr>
            <a:r>
              <a:rPr lang="pt-BR" sz="2000" dirty="0">
                <a:latin typeface="Cambria" panose="02040503050406030204" pitchFamily="18" charset="0"/>
                <a:ea typeface="Times New Roman" panose="02020603050405020304" pitchFamily="18" charset="0"/>
                <a:cs typeface="Times New Roman" panose="02020603050405020304" pitchFamily="18" charset="0"/>
              </a:rPr>
              <a:t>Em um ‘</a:t>
            </a:r>
            <a:r>
              <a:rPr lang="pt-BR" sz="2000" dirty="0" err="1">
                <a:latin typeface="Cambria" panose="02040503050406030204" pitchFamily="18" charset="0"/>
                <a:ea typeface="Times New Roman" panose="02020603050405020304" pitchFamily="18" charset="0"/>
                <a:cs typeface="Times New Roman" panose="02020603050405020304" pitchFamily="18" charset="0"/>
              </a:rPr>
              <a:t>city</a:t>
            </a:r>
            <a:r>
              <a:rPr lang="pt-BR" sz="2000" dirty="0">
                <a:latin typeface="Cambria" panose="02040503050406030204" pitchFamily="18" charset="0"/>
                <a:ea typeface="Times New Roman" panose="02020603050405020304" pitchFamily="18" charset="0"/>
                <a:cs typeface="Times New Roman" panose="02020603050405020304" pitchFamily="18" charset="0"/>
              </a:rPr>
              <a:t>-tour’, fomos à Catedral, à Colina de Santo Antônio, de onde se tem uma visão de toda a cidade, à Praia de Atalaia e outras. Fomos também ao Mirante do Calçadão da 13 de Julho, onde se encontra o Mercado Municipal que, aliás, me encantou. Então disse à minha esposa que deveríamos regressar lá, para nos determos mais em suas peculiaridades que observei serem de muita cultura, havia muito folclore e um contador de histórias que me agradou muito.</a:t>
            </a:r>
            <a:endParaRPr lang="pt-BR" sz="20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2" name="Imagem 1"/>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373512">
            <a:off x="3240307" y="1195309"/>
            <a:ext cx="1988808" cy="1491606"/>
          </a:xfrm>
          <a:prstGeom prst="rect">
            <a:avLst/>
          </a:prstGeom>
          <a:ln>
            <a:noFill/>
          </a:ln>
          <a:effectLst>
            <a:softEdge rad="112500"/>
          </a:effectLst>
        </p:spPr>
      </p:pic>
      <p:pic>
        <p:nvPicPr>
          <p:cNvPr id="4" name="Imagem 3"/>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411671">
            <a:off x="5003414" y="1502339"/>
            <a:ext cx="1697958" cy="1273469"/>
          </a:xfrm>
          <a:prstGeom prst="rect">
            <a:avLst/>
          </a:prstGeom>
          <a:ln>
            <a:noFill/>
          </a:ln>
          <a:effectLst>
            <a:softEdge rad="112500"/>
          </a:effectLst>
        </p:spPr>
      </p:pic>
    </p:spTree>
  </p:cSld>
  <p:clrMapOvr>
    <a:masterClrMapping/>
  </p:clrMapOvr>
  <p:transition spd="slow" advClick="0" advTm="34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4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314717" y="390587"/>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8" name="Imagem 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11891" y="1337099"/>
            <a:ext cx="3152775" cy="1447800"/>
          </a:xfrm>
          <a:prstGeom prst="rect">
            <a:avLst/>
          </a:prstGeom>
          <a:ln>
            <a:noFill/>
          </a:ln>
          <a:effectLst>
            <a:softEdge rad="112500"/>
          </a:effectLst>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311891" y="3037724"/>
            <a:ext cx="8649700" cy="2004331"/>
          </a:xfrm>
          <a:prstGeom prst="rect">
            <a:avLst/>
          </a:prstGeom>
        </p:spPr>
        <p:txBody>
          <a:bodyPr wrap="square">
            <a:spAutoFit/>
          </a:bodyPr>
          <a:lstStyle/>
          <a:p>
            <a:pPr algn="ctr">
              <a:lnSpc>
                <a:spcPct val="105000"/>
              </a:lnSpc>
              <a:spcAft>
                <a:spcPts val="1000"/>
              </a:spcAft>
            </a:pPr>
            <a:r>
              <a:rPr lang="pt-BR" sz="2400" dirty="0">
                <a:latin typeface="Cambria" panose="02040503050406030204" pitchFamily="18" charset="0"/>
                <a:ea typeface="Times New Roman" panose="02020603050405020304" pitchFamily="18" charset="0"/>
                <a:cs typeface="Times New Roman" panose="02020603050405020304" pitchFamily="18" charset="0"/>
              </a:rPr>
              <a:t>Em um dos dias que se seguiram, fomos visitar os Cânions do Rio São Francisco, percorrendo terras áridas e secas; passamos pelo projeto de terras irrigadas chamado de Califórnia, onde o contraste é radical, com plantações de quiabo, uva, acerola, coco, maçã, feijão, etc.</a:t>
            </a:r>
            <a:endParaRPr lang="pt-BR" sz="24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21393">
            <a:off x="3913216" y="1617949"/>
            <a:ext cx="1819895" cy="1364921"/>
          </a:xfrm>
          <a:prstGeom prst="rect">
            <a:avLst/>
          </a:prstGeom>
          <a:ln>
            <a:noFill/>
          </a:ln>
          <a:effectLst>
            <a:softEdge rad="112500"/>
          </a:effectLst>
        </p:spPr>
      </p:pic>
      <p:pic>
        <p:nvPicPr>
          <p:cNvPr id="9" name="Imagem 8"/>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885270">
            <a:off x="5440952" y="1680783"/>
            <a:ext cx="1652340" cy="1239255"/>
          </a:xfrm>
          <a:prstGeom prst="rect">
            <a:avLst/>
          </a:prstGeom>
          <a:ln>
            <a:noFill/>
          </a:ln>
          <a:effectLst>
            <a:softEdge rad="112500"/>
          </a:effectLst>
        </p:spPr>
      </p:pic>
    </p:spTree>
    <p:extLst>
      <p:ext uri="{BB962C8B-B14F-4D97-AF65-F5344CB8AC3E}">
        <p14:creationId xmlns:p14="http://schemas.microsoft.com/office/powerpoint/2010/main" xmlns="" val="3531937152"/>
      </p:ext>
    </p:extLst>
  </p:cSld>
  <p:clrMapOvr>
    <a:masterClrMapping/>
  </p:clrMapOvr>
  <p:transition spd="slow" advClick="0" advTm="29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8" name="Imagem 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11891" y="1337099"/>
            <a:ext cx="3152775" cy="1447800"/>
          </a:xfrm>
          <a:prstGeom prst="rect">
            <a:avLst/>
          </a:prstGeom>
          <a:ln>
            <a:noFill/>
          </a:ln>
          <a:effectLst>
            <a:softEdge rad="112500"/>
          </a:effectLst>
        </p:spPr>
      </p:pic>
      <p:pic>
        <p:nvPicPr>
          <p:cNvPr id="10" name="Imagem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251425" y="3141738"/>
            <a:ext cx="8710166" cy="1685718"/>
          </a:xfrm>
          <a:prstGeom prst="rect">
            <a:avLst/>
          </a:prstGeom>
        </p:spPr>
        <p:txBody>
          <a:bodyPr wrap="square">
            <a:spAutoFit/>
          </a:bodyPr>
          <a:lstStyle/>
          <a:p>
            <a:pPr algn="ctr">
              <a:lnSpc>
                <a:spcPct val="105000"/>
              </a:lnSpc>
              <a:spcAft>
                <a:spcPts val="1000"/>
              </a:spcAft>
            </a:pPr>
            <a:r>
              <a:rPr lang="pt-BR" sz="2000" dirty="0">
                <a:latin typeface="Cambria" panose="02040503050406030204" pitchFamily="18" charset="0"/>
                <a:ea typeface="Times New Roman" panose="02020603050405020304" pitchFamily="18" charset="0"/>
                <a:cs typeface="Times New Roman" panose="02020603050405020304" pitchFamily="18" charset="0"/>
              </a:rPr>
              <a:t>Às margens do “Velho Chico” está a imponente Usina Hidroelétrica de </a:t>
            </a:r>
            <a:r>
              <a:rPr lang="pt-BR" sz="2000" dirty="0" err="1">
                <a:latin typeface="Cambria" panose="02040503050406030204" pitchFamily="18" charset="0"/>
                <a:ea typeface="Times New Roman" panose="02020603050405020304" pitchFamily="18" charset="0"/>
                <a:cs typeface="Times New Roman" panose="02020603050405020304" pitchFamily="18" charset="0"/>
              </a:rPr>
              <a:t>Xingó</a:t>
            </a:r>
            <a:r>
              <a:rPr lang="pt-BR" sz="2000" dirty="0">
                <a:latin typeface="Cambria" panose="02040503050406030204" pitchFamily="18" charset="0"/>
                <a:ea typeface="Times New Roman" panose="02020603050405020304" pitchFamily="18" charset="0"/>
                <a:cs typeface="Times New Roman" panose="02020603050405020304" pitchFamily="18" charset="0"/>
              </a:rPr>
              <a:t>, com um reservatório de 60km² que formam imensos cânions. O passeio foi através de um catamarã. Vislumbramos muitas paisagens maravilhosas que a natureza, com a ajuda do homem, nos proporcionou, destacando a Gruta do Telhado. </a:t>
            </a:r>
            <a:endParaRPr lang="pt-BR" sz="20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510411">
            <a:off x="3336080" y="1155791"/>
            <a:ext cx="2321666" cy="1741250"/>
          </a:xfrm>
          <a:prstGeom prst="rect">
            <a:avLst/>
          </a:prstGeom>
          <a:ln>
            <a:noFill/>
          </a:ln>
          <a:effectLst>
            <a:softEdge rad="112500"/>
          </a:effectLst>
        </p:spPr>
      </p:pic>
      <p:pic>
        <p:nvPicPr>
          <p:cNvPr id="9" name="Imagem 8"/>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rot="586387">
            <a:off x="5358536" y="1727929"/>
            <a:ext cx="1877541" cy="1408156"/>
          </a:xfrm>
          <a:prstGeom prst="rect">
            <a:avLst/>
          </a:prstGeom>
          <a:ln>
            <a:noFill/>
          </a:ln>
          <a:effectLst>
            <a:softEdge rad="112500"/>
          </a:effectLst>
        </p:spPr>
      </p:pic>
    </p:spTree>
    <p:extLst>
      <p:ext uri="{BB962C8B-B14F-4D97-AF65-F5344CB8AC3E}">
        <p14:creationId xmlns:p14="http://schemas.microsoft.com/office/powerpoint/2010/main" xmlns="" val="19384481"/>
      </p:ext>
    </p:extLst>
  </p:cSld>
  <p:clrMapOvr>
    <a:masterClrMapping/>
  </p:clrMapOvr>
  <p:transition spd="slow" advClick="0" advTm="3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61376" y="190759"/>
            <a:ext cx="2348856" cy="1761642"/>
          </a:xfrm>
          <a:prstGeom prst="rect">
            <a:avLst/>
          </a:prstGeom>
          <a:ln>
            <a:noFill/>
          </a:ln>
          <a:effectLst>
            <a:softEdge rad="112500"/>
          </a:effectLst>
        </p:spPr>
      </p:pic>
      <p:sp>
        <p:nvSpPr>
          <p:cNvPr id="12" name="Retângulo 11"/>
          <p:cNvSpPr/>
          <p:nvPr/>
        </p:nvSpPr>
        <p:spPr>
          <a:xfrm>
            <a:off x="56629" y="2121690"/>
            <a:ext cx="8974405" cy="2862322"/>
          </a:xfrm>
          <a:prstGeom prst="rect">
            <a:avLst/>
          </a:prstGeom>
        </p:spPr>
        <p:txBody>
          <a:bodyPr wrap="square">
            <a:spAutoFit/>
          </a:bodyPr>
          <a:lstStyle/>
          <a:p>
            <a:pPr algn="ctr"/>
            <a:r>
              <a:rPr lang="pt-BR" dirty="0"/>
              <a:t>No retorno, fizemos uma visita ao fabuloso Museu de Arqueologia, com o acervo obtido nas escavações do reservatório da Usina. Após o embarque de volta, fomos ouvindo o Cicerone da embarcação, que deitava loas ao fato de ter havido, dois dias atrás, na cidadezinha de Piranhas, próximo dali uns 20 quilômetros, uma missa comemorativa ao aniversário de morte do famigerado Lampião. Foi uma concentração de muita gente, dizia ele, vindo de todos os cantos, em homenagem ao cangaceiro e ao seu bando, uma vez que, ali perto, ele foi morto com alguns de seus asseclas, tendo a cabeça decepada pelos policiais da época, chamados de “volantes”. Contou também algumas passagens do bandoleiro, o que me deixou bastante curioso, para saber mais desse </a:t>
            </a:r>
            <a:r>
              <a:rPr lang="pt-BR" dirty="0" smtClean="0"/>
              <a:t>personagem </a:t>
            </a:r>
            <a:r>
              <a:rPr lang="pt-BR" dirty="0"/>
              <a:t>que virou uma lenda no Sertão.</a:t>
            </a:r>
          </a:p>
        </p:txBody>
      </p:sp>
      <p:pic>
        <p:nvPicPr>
          <p:cNvPr id="2" name="Imagem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431248">
            <a:off x="3049658" y="135715"/>
            <a:ext cx="2276681" cy="1707511"/>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626608">
            <a:off x="6061663" y="270779"/>
            <a:ext cx="2147599" cy="1735260"/>
          </a:xfrm>
          <a:prstGeom prst="rect">
            <a:avLst/>
          </a:prstGeom>
          <a:ln>
            <a:noFill/>
          </a:ln>
          <a:effectLst>
            <a:softEdge rad="112500"/>
          </a:effectLst>
        </p:spPr>
      </p:pic>
    </p:spTree>
    <p:extLst>
      <p:ext uri="{BB962C8B-B14F-4D97-AF65-F5344CB8AC3E}">
        <p14:creationId xmlns:p14="http://schemas.microsoft.com/office/powerpoint/2010/main" xmlns="" val="3091996770"/>
      </p:ext>
    </p:extLst>
  </p:cSld>
  <p:clrMapOvr>
    <a:masterClrMapping/>
  </p:clrMapOvr>
  <p:transition spd="slow" advClick="0" advTm="5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p:cTn id="7"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82224" y="555357"/>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37494">
            <a:off x="6373364" y="652507"/>
            <a:ext cx="2466975" cy="1847850"/>
          </a:xfrm>
          <a:prstGeom prst="rect">
            <a:avLst/>
          </a:prstGeom>
          <a:ln>
            <a:noFill/>
          </a:ln>
          <a:effectLst>
            <a:softEdge rad="112500"/>
          </a:effectLst>
        </p:spPr>
      </p:pic>
      <p:sp>
        <p:nvSpPr>
          <p:cNvPr id="2" name="Retângulo 1"/>
          <p:cNvSpPr/>
          <p:nvPr/>
        </p:nvSpPr>
        <p:spPr>
          <a:xfrm>
            <a:off x="310939" y="3201834"/>
            <a:ext cx="8461128" cy="1616533"/>
          </a:xfrm>
          <a:prstGeom prst="rect">
            <a:avLst/>
          </a:prstGeom>
        </p:spPr>
        <p:txBody>
          <a:bodyPr wrap="square">
            <a:spAutoFit/>
          </a:bodyPr>
          <a:lstStyle/>
          <a:p>
            <a:pPr algn="ctr">
              <a:lnSpc>
                <a:spcPct val="105000"/>
              </a:lnSpc>
              <a:spcAft>
                <a:spcPts val="1000"/>
              </a:spcAft>
            </a:pPr>
            <a:r>
              <a:rPr lang="pt-BR" sz="2400" dirty="0">
                <a:latin typeface="Cambria" panose="02040503050406030204" pitchFamily="18" charset="0"/>
                <a:ea typeface="Times New Roman" panose="02020603050405020304" pitchFamily="18" charset="0"/>
                <a:cs typeface="Times New Roman" panose="02020603050405020304" pitchFamily="18" charset="0"/>
              </a:rPr>
              <a:t>O pacote turístico que compramos incluía um almoço, que seria servido após a parada final, em um restaurante rústico, à beira da represa. Quando nos aproximávamos das mesas, o cicerone lá do alto da embarcação, dizia:</a:t>
            </a:r>
            <a:endParaRPr lang="pt-BR" sz="24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937138">
            <a:off x="3197162" y="568177"/>
            <a:ext cx="2688683" cy="2016512"/>
          </a:xfrm>
          <a:prstGeom prst="rect">
            <a:avLst/>
          </a:prstGeom>
          <a:ln>
            <a:noFill/>
          </a:ln>
          <a:effectLst>
            <a:softEdge rad="112500"/>
          </a:effectLst>
        </p:spPr>
      </p:pic>
    </p:spTree>
    <p:extLst>
      <p:ext uri="{BB962C8B-B14F-4D97-AF65-F5344CB8AC3E}">
        <p14:creationId xmlns:p14="http://schemas.microsoft.com/office/powerpoint/2010/main" xmlns="" val="1891485212"/>
      </p:ext>
    </p:extLst>
  </p:cSld>
  <p:clrMapOvr>
    <a:masterClrMapping/>
  </p:clrMapOvr>
  <p:transition spd="slow" advClick="0" advTm="27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sp>
        <p:nvSpPr>
          <p:cNvPr id="13" name="Retângulo 12"/>
          <p:cNvSpPr/>
          <p:nvPr/>
        </p:nvSpPr>
        <p:spPr>
          <a:xfrm>
            <a:off x="341436" y="2661762"/>
            <a:ext cx="8461128" cy="2398926"/>
          </a:xfrm>
          <a:prstGeom prst="rect">
            <a:avLst/>
          </a:prstGeom>
        </p:spPr>
        <p:txBody>
          <a:bodyPr wrap="square">
            <a:spAutoFit/>
          </a:bodyPr>
          <a:lstStyle/>
          <a:p>
            <a:pPr algn="ctr">
              <a:lnSpc>
                <a:spcPct val="105000"/>
              </a:lnSpc>
              <a:spcAft>
                <a:spcPts val="1000"/>
              </a:spcAft>
            </a:pPr>
            <a:r>
              <a:rPr lang="pt-BR" dirty="0">
                <a:latin typeface="Cambria" panose="02040503050406030204" pitchFamily="18" charset="0"/>
                <a:ea typeface="Times New Roman" panose="02020603050405020304" pitchFamily="18" charset="0"/>
                <a:cs typeface="Times New Roman" panose="02020603050405020304" pitchFamily="18" charset="0"/>
              </a:rPr>
              <a:t>- Não deixem de conhecer, após o almoço, a Dona Expedita, a filha de Lampião, que os recepcionará junto com sua filha Vera. A velha senhora tem aquele restaurante e mora com a filha em Aracaju. Foi, sem dúvida, uma atração à parte. Contou aos curiosos que, logo que nasceu, foi entregue pelo pai a um casal que já tinha onze filhos. Durante os cinco anos e nove meses, até a morte dos pais, só foi visitada por Lampião e Maria Bonita, três vezes. Dizia ela:- “Eu tinha muito medo das roupas e das armas, mas meu pai era carinhoso e sempre me colocava sentada no colo para conversar comigo”.</a:t>
            </a:r>
            <a:endParaRPr lang="pt-BR"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2" name="Imagem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737714" y="70953"/>
            <a:ext cx="2761205" cy="2070904"/>
          </a:xfrm>
          <a:prstGeom prst="rect">
            <a:avLst/>
          </a:prstGeom>
          <a:ln>
            <a:noFill/>
          </a:ln>
          <a:effectLst>
            <a:softEdge rad="112500"/>
          </a:effectLst>
        </p:spPr>
      </p:pic>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887647">
            <a:off x="5497694" y="602319"/>
            <a:ext cx="3267075" cy="1726314"/>
          </a:xfrm>
          <a:prstGeom prst="rect">
            <a:avLst/>
          </a:prstGeom>
          <a:ln>
            <a:noFill/>
          </a:ln>
          <a:effectLst>
            <a:softEdge rad="112500"/>
          </a:effectLst>
        </p:spPr>
      </p:pic>
    </p:spTree>
    <p:extLst>
      <p:ext uri="{BB962C8B-B14F-4D97-AF65-F5344CB8AC3E}">
        <p14:creationId xmlns:p14="http://schemas.microsoft.com/office/powerpoint/2010/main" xmlns="" val="793380690"/>
      </p:ext>
    </p:extLst>
  </p:cSld>
  <p:clrMapOvr>
    <a:masterClrMapping/>
  </p:clrMapOvr>
  <p:transition spd="slow" advClick="0" advTm="34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4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63703" y="172346"/>
            <a:ext cx="2348856" cy="1761642"/>
          </a:xfrm>
          <a:prstGeom prst="rect">
            <a:avLst/>
          </a:prstGeom>
          <a:ln>
            <a:noFill/>
          </a:ln>
          <a:effectLst>
            <a:softEdge rad="112500"/>
          </a:effectLst>
        </p:spPr>
      </p:pic>
      <p:pic>
        <p:nvPicPr>
          <p:cNvPr id="8" name="Imagem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38985" y="1505264"/>
            <a:ext cx="3152775" cy="1447800"/>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571986">
            <a:off x="5867854" y="522517"/>
            <a:ext cx="2397676" cy="1798257"/>
          </a:xfrm>
          <a:prstGeom prst="rect">
            <a:avLst/>
          </a:prstGeom>
          <a:ln>
            <a:noFill/>
          </a:ln>
          <a:effectLst>
            <a:softEdge rad="112500"/>
          </a:effectLst>
        </p:spPr>
      </p:pic>
      <p:sp>
        <p:nvSpPr>
          <p:cNvPr id="2" name="Retângulo 1"/>
          <p:cNvSpPr/>
          <p:nvPr/>
        </p:nvSpPr>
        <p:spPr>
          <a:xfrm>
            <a:off x="251424" y="3133358"/>
            <a:ext cx="8641152" cy="1569660"/>
          </a:xfrm>
          <a:prstGeom prst="rect">
            <a:avLst/>
          </a:prstGeom>
        </p:spPr>
        <p:txBody>
          <a:bodyPr wrap="square">
            <a:spAutoFit/>
          </a:bodyPr>
          <a:lstStyle/>
          <a:p>
            <a:pPr algn="ctr"/>
            <a:r>
              <a:rPr lang="pt-BR" sz="2400" dirty="0">
                <a:latin typeface="Cambria" panose="02040503050406030204" pitchFamily="18" charset="0"/>
                <a:ea typeface="Times New Roman" panose="02020603050405020304" pitchFamily="18" charset="0"/>
                <a:cs typeface="Times New Roman" panose="02020603050405020304" pitchFamily="18" charset="0"/>
              </a:rPr>
              <a:t>No regresso a Aracaju, vim pensando em saber mais sobre a lenda que esse personagem fincou nas fronteiras dos Estados de Sergipe, Alagoas, Pernambuco e Bahia; lembrei-me, então, daquele contador de histórias do Mercado</a:t>
            </a:r>
            <a:endParaRPr lang="pt-BR" sz="4000" dirty="0"/>
          </a:p>
        </p:txBody>
      </p:sp>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3720654" y="141426"/>
            <a:ext cx="1885950" cy="2177750"/>
          </a:xfrm>
          <a:prstGeom prst="rect">
            <a:avLst/>
          </a:prstGeom>
          <a:ln>
            <a:noFill/>
          </a:ln>
          <a:effectLst>
            <a:softEdge rad="112500"/>
          </a:effectLst>
        </p:spPr>
      </p:pic>
    </p:spTree>
    <p:extLst>
      <p:ext uri="{BB962C8B-B14F-4D97-AF65-F5344CB8AC3E}">
        <p14:creationId xmlns:p14="http://schemas.microsoft.com/office/powerpoint/2010/main" xmlns="" val="1515213229"/>
      </p:ext>
    </p:extLst>
  </p:cSld>
  <p:clrMapOvr>
    <a:masterClrMapping/>
  </p:clrMapOvr>
  <mc:AlternateContent xmlns:mc="http://schemas.openxmlformats.org/markup-compatibility/2006">
    <mc:Choice xmlns:p14="http://schemas.microsoft.com/office/powerpoint/2010/main" xmlns="" Requires="p14">
      <p:transition spd="slow" p14:dur="4000" advClick="0" advTm="29000">
        <p14:prism dir="d" isContent="1"/>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402455" y="194037"/>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662012" y="50075"/>
            <a:ext cx="2466975" cy="1847850"/>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571986">
            <a:off x="6613968" y="505773"/>
            <a:ext cx="2397676" cy="1798257"/>
          </a:xfrm>
          <a:prstGeom prst="rect">
            <a:avLst/>
          </a:prstGeom>
          <a:ln>
            <a:noFill/>
          </a:ln>
          <a:effectLst>
            <a:softEdge rad="112500"/>
          </a:effectLst>
        </p:spPr>
      </p:pic>
      <p:sp>
        <p:nvSpPr>
          <p:cNvPr id="2" name="Retângulo 1"/>
          <p:cNvSpPr/>
          <p:nvPr/>
        </p:nvSpPr>
        <p:spPr>
          <a:xfrm>
            <a:off x="264465" y="3264740"/>
            <a:ext cx="8551140" cy="1685718"/>
          </a:xfrm>
          <a:prstGeom prst="rect">
            <a:avLst/>
          </a:prstGeom>
        </p:spPr>
        <p:txBody>
          <a:bodyPr wrap="square">
            <a:spAutoFit/>
          </a:bodyPr>
          <a:lstStyle/>
          <a:p>
            <a:pPr algn="ctr">
              <a:lnSpc>
                <a:spcPct val="105000"/>
              </a:lnSpc>
              <a:spcAft>
                <a:spcPts val="1000"/>
              </a:spcAft>
              <a:tabLst>
                <a:tab pos="965200" algn="l"/>
              </a:tabLst>
            </a:pPr>
            <a:r>
              <a:rPr lang="pt-BR" sz="2000" dirty="0">
                <a:latin typeface="Cambria" panose="02040503050406030204" pitchFamily="18" charset="0"/>
                <a:ea typeface="Times New Roman" panose="02020603050405020304" pitchFamily="18" charset="0"/>
                <a:cs typeface="Times New Roman" panose="02020603050405020304" pitchFamily="18" charset="0"/>
              </a:rPr>
              <a:t>Fomos até lá no último dia que nos restou da viagem. É um lugar fascinante, cheio de lojas, vários barbeiros, cabeleireiras, moças que fazem unhas das donzelas da cidade, vendedor de queijo, castanhas, manteiga de garrafa, artesanato, conjuntos cantando forró, dançarinos e tocadores de berimbaus: uma verdadeira festa nordestina.</a:t>
            </a:r>
            <a:endParaRPr lang="pt-BR" sz="20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9" name="Imagem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0914396">
            <a:off x="2566316" y="199972"/>
            <a:ext cx="2065618" cy="1549214"/>
          </a:xfrm>
          <a:prstGeom prst="rect">
            <a:avLst/>
          </a:prstGeom>
          <a:ln>
            <a:noFill/>
          </a:ln>
          <a:effectLst>
            <a:softEdge rad="112500"/>
          </a:effectLst>
        </p:spPr>
      </p:pic>
      <p:pic>
        <p:nvPicPr>
          <p:cNvPr id="11" name="Imagem 10"/>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1295246" y="1741081"/>
            <a:ext cx="1997549" cy="1498162"/>
          </a:xfrm>
          <a:prstGeom prst="rect">
            <a:avLst/>
          </a:prstGeom>
          <a:ln>
            <a:noFill/>
          </a:ln>
          <a:effectLst>
            <a:softEdge rad="112500"/>
          </a:effectLst>
        </p:spPr>
      </p:pic>
      <p:pic>
        <p:nvPicPr>
          <p:cNvPr id="12" name="Imagem 11"/>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740222">
            <a:off x="3617770" y="1618215"/>
            <a:ext cx="2172883" cy="1629662"/>
          </a:xfrm>
          <a:prstGeom prst="rect">
            <a:avLst/>
          </a:prstGeom>
          <a:ln>
            <a:noFill/>
          </a:ln>
          <a:effectLst>
            <a:softEdge rad="112500"/>
          </a:effectLst>
        </p:spPr>
      </p:pic>
    </p:spTree>
    <p:extLst>
      <p:ext uri="{BB962C8B-B14F-4D97-AF65-F5344CB8AC3E}">
        <p14:creationId xmlns:p14="http://schemas.microsoft.com/office/powerpoint/2010/main" xmlns="" val="3948270440"/>
      </p:ext>
    </p:extLst>
  </p:cSld>
  <p:clrMapOvr>
    <a:masterClrMapping/>
  </p:clrMapOvr>
  <p:transition spd="slow" advClick="0"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188051" y="371181"/>
            <a:ext cx="2348856" cy="1990808"/>
          </a:xfrm>
          <a:prstGeom prst="rect">
            <a:avLst/>
          </a:prstGeom>
          <a:ln>
            <a:noFill/>
          </a:ln>
          <a:effectLst>
            <a:softEdge rad="112500"/>
          </a:effectLst>
        </p:spPr>
      </p:pic>
      <p:sp>
        <p:nvSpPr>
          <p:cNvPr id="2" name="Retângulo 1"/>
          <p:cNvSpPr/>
          <p:nvPr/>
        </p:nvSpPr>
        <p:spPr>
          <a:xfrm>
            <a:off x="251424" y="2751774"/>
            <a:ext cx="8731164" cy="2004331"/>
          </a:xfrm>
          <a:prstGeom prst="rect">
            <a:avLst/>
          </a:prstGeom>
        </p:spPr>
        <p:txBody>
          <a:bodyPr wrap="square">
            <a:spAutoFit/>
          </a:bodyPr>
          <a:lstStyle/>
          <a:p>
            <a:pPr algn="ctr">
              <a:lnSpc>
                <a:spcPct val="105000"/>
              </a:lnSpc>
              <a:spcAft>
                <a:spcPts val="1000"/>
              </a:spcAft>
              <a:tabLst>
                <a:tab pos="965200" algn="l"/>
              </a:tabLst>
            </a:pPr>
            <a:r>
              <a:rPr lang="pt-BR" sz="2400" dirty="0">
                <a:latin typeface="Cambria" panose="02040503050406030204" pitchFamily="18" charset="0"/>
                <a:ea typeface="Times New Roman" panose="02020603050405020304" pitchFamily="18" charset="0"/>
                <a:cs typeface="Times New Roman" panose="02020603050405020304" pitchFamily="18" charset="0"/>
              </a:rPr>
              <a:t>Rumei para a bancada do contador de histórias, causos e lendas. Lá estava ele cercado de muitas pessoas, tinha até repentistas. Acabei conhecendo a pessoa de João Firmino Cabral, um mestre da literatura de cordel, que tem todas as obras de sua autoria aceitas pelo povo.</a:t>
            </a:r>
            <a:endParaRPr lang="pt-BR" sz="24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225435">
            <a:off x="4599696" y="271879"/>
            <a:ext cx="2528880" cy="1896660"/>
          </a:xfrm>
          <a:prstGeom prst="rect">
            <a:avLst/>
          </a:prstGeom>
          <a:ln>
            <a:noFill/>
          </a:ln>
          <a:effectLst>
            <a:softEdge rad="112500"/>
          </a:effectLst>
        </p:spPr>
      </p:pic>
      <p:pic>
        <p:nvPicPr>
          <p:cNvPr id="9" name="Imagem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77494">
            <a:off x="1961652" y="227885"/>
            <a:ext cx="2790372" cy="2092779"/>
          </a:xfrm>
          <a:prstGeom prst="rect">
            <a:avLst/>
          </a:prstGeom>
          <a:ln>
            <a:noFill/>
          </a:ln>
          <a:effectLst>
            <a:softEdge rad="112500"/>
          </a:effectLst>
        </p:spPr>
      </p:pic>
      <p:sp>
        <p:nvSpPr>
          <p:cNvPr id="11" name="CaixaDeTexto 10"/>
          <p:cNvSpPr txBox="1"/>
          <p:nvPr/>
        </p:nvSpPr>
        <p:spPr>
          <a:xfrm>
            <a:off x="2298654" y="1671630"/>
            <a:ext cx="2262158" cy="369332"/>
          </a:xfrm>
          <a:prstGeom prst="rect">
            <a:avLst/>
          </a:prstGeom>
          <a:noFill/>
        </p:spPr>
        <p:txBody>
          <a:bodyPr wrap="none" rtlCol="0">
            <a:spAutoFit/>
          </a:bodyPr>
          <a:lstStyle/>
          <a:p>
            <a:r>
              <a:rPr lang="pt-BR" dirty="0" smtClean="0">
                <a:solidFill>
                  <a:srgbClr val="FFFF00"/>
                </a:solidFill>
              </a:rPr>
              <a:t>João Firmino Cabral</a:t>
            </a:r>
            <a:endParaRPr lang="pt-BR" dirty="0">
              <a:solidFill>
                <a:srgbClr val="FFFF00"/>
              </a:solidFill>
            </a:endParaRPr>
          </a:p>
        </p:txBody>
      </p:sp>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98922">
            <a:off x="6977881" y="245856"/>
            <a:ext cx="1758789" cy="1948705"/>
          </a:xfrm>
          <a:prstGeom prst="rect">
            <a:avLst/>
          </a:prstGeom>
          <a:ln>
            <a:noFill/>
          </a:ln>
          <a:effectLst>
            <a:softEdge rad="112500"/>
          </a:effectLst>
        </p:spPr>
      </p:pic>
    </p:spTree>
    <p:extLst>
      <p:ext uri="{BB962C8B-B14F-4D97-AF65-F5344CB8AC3E}">
        <p14:creationId xmlns:p14="http://schemas.microsoft.com/office/powerpoint/2010/main" xmlns="" val="3166723271"/>
      </p:ext>
    </p:extLst>
  </p:cSld>
  <p:clrMapOvr>
    <a:masterClrMapping/>
  </p:clrMapOvr>
  <p:transition spd="slow" advClick="0" advTm="3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sp>
        <p:nvSpPr>
          <p:cNvPr id="2" name="Retângulo 1"/>
          <p:cNvSpPr/>
          <p:nvPr/>
        </p:nvSpPr>
        <p:spPr>
          <a:xfrm>
            <a:off x="311891" y="3211247"/>
            <a:ext cx="8649700" cy="2004331"/>
          </a:xfrm>
          <a:prstGeom prst="rect">
            <a:avLst/>
          </a:prstGeom>
        </p:spPr>
        <p:txBody>
          <a:bodyPr wrap="square">
            <a:spAutoFit/>
          </a:bodyPr>
          <a:lstStyle/>
          <a:p>
            <a:pPr algn="ctr">
              <a:lnSpc>
                <a:spcPct val="105000"/>
              </a:lnSpc>
              <a:spcAft>
                <a:spcPts val="1000"/>
              </a:spcAft>
              <a:tabLst>
                <a:tab pos="965200" algn="l"/>
              </a:tabLst>
            </a:pPr>
            <a:r>
              <a:rPr lang="pt-BR" sz="2400" dirty="0">
                <a:latin typeface="Cambria" panose="02040503050406030204" pitchFamily="18" charset="0"/>
                <a:ea typeface="Times New Roman" panose="02020603050405020304" pitchFamily="18" charset="0"/>
                <a:cs typeface="Times New Roman" panose="02020603050405020304" pitchFamily="18" charset="0"/>
              </a:rPr>
              <a:t>No momento, contava lendas de Lampião, lendo um livreto cujo titulo é: “Lampião – Herói ou Bandido”. Ouvi com atenção e no final acabei comprando um livreto, com uma dedicatória do João, trocamos cartões e falei da minha paixão também em escrever histórias.</a:t>
            </a:r>
            <a:endParaRPr lang="pt-BR" sz="24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11891" y="237354"/>
            <a:ext cx="2430324" cy="25431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577637" y="397274"/>
            <a:ext cx="2381250" cy="21744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Imagem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2888365" y="501474"/>
            <a:ext cx="3585962" cy="184833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xmlns="" val="2395606378"/>
      </p:ext>
    </p:extLst>
  </p:cSld>
  <p:clrMapOvr>
    <a:masterClrMapping/>
  </p:clrMapOvr>
  <p:transition spd="slow" advClick="0" advTm="3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195850">
            <a:off x="6372240" y="261757"/>
            <a:ext cx="2466975" cy="1847850"/>
          </a:xfrm>
          <a:prstGeom prst="rect">
            <a:avLst/>
          </a:prstGeom>
          <a:ln>
            <a:noFill/>
          </a:ln>
          <a:effectLst>
            <a:softEdge rad="112500"/>
          </a:effectLst>
        </p:spPr>
      </p:pic>
      <p:sp>
        <p:nvSpPr>
          <p:cNvPr id="2" name="Retângulo 1"/>
          <p:cNvSpPr/>
          <p:nvPr/>
        </p:nvSpPr>
        <p:spPr>
          <a:xfrm>
            <a:off x="165159" y="2571750"/>
            <a:ext cx="8638397" cy="2332049"/>
          </a:xfrm>
          <a:prstGeom prst="rect">
            <a:avLst/>
          </a:prstGeom>
        </p:spPr>
        <p:txBody>
          <a:bodyPr wrap="square">
            <a:spAutoFit/>
          </a:bodyPr>
          <a:lstStyle/>
          <a:p>
            <a:pPr algn="ctr">
              <a:lnSpc>
                <a:spcPct val="105000"/>
              </a:lnSpc>
              <a:spcAft>
                <a:spcPts val="1000"/>
              </a:spcAft>
              <a:tabLst>
                <a:tab pos="965200" algn="l"/>
              </a:tabLst>
            </a:pPr>
            <a:r>
              <a:rPr lang="pt-BR" sz="2000" dirty="0">
                <a:latin typeface="Cambria" panose="02040503050406030204" pitchFamily="18" charset="0"/>
                <a:ea typeface="Times New Roman" panose="02020603050405020304" pitchFamily="18" charset="0"/>
                <a:cs typeface="Times New Roman" panose="02020603050405020304" pitchFamily="18" charset="0"/>
              </a:rPr>
              <a:t>Confesso que, de herói, não vi quase nada, a não ser que, em uma ocasião, conta João Firmino, o Padre Cícero Romão Batista lhe mandou um recado que dizia:- Virgulino, meu digníssimo afilhado, venha aqui porque estou de você necessitado; a coluna Prestes quer invadir Juazeiro, saquear nossa cidade, carregar nosso dinheiro, queimar nosso mercado e matar o povo romeiro. Venha urgente com seus homens para nos dar proteção, espero sem falta meu amigo, Lampião. </a:t>
            </a:r>
            <a:endParaRPr lang="pt-BR" sz="2000" dirty="0">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131808" y="342719"/>
            <a:ext cx="2705100" cy="16859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2007776398"/>
      </p:ext>
    </p:extLst>
  </p:cSld>
  <p:clrMapOvr>
    <a:masterClrMapping/>
  </p:clrMapOvr>
  <p:transition spd="slow" advClick="0" advTm="3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192216" y="70953"/>
            <a:ext cx="2466975" cy="1847850"/>
          </a:xfrm>
          <a:prstGeom prst="rect">
            <a:avLst/>
          </a:prstGeom>
          <a:ln>
            <a:noFill/>
          </a:ln>
          <a:effectLst>
            <a:softEdge rad="112500"/>
          </a:effectLst>
        </p:spPr>
      </p:pic>
      <p:sp>
        <p:nvSpPr>
          <p:cNvPr id="2" name="Retângulo 1"/>
          <p:cNvSpPr/>
          <p:nvPr/>
        </p:nvSpPr>
        <p:spPr>
          <a:xfrm>
            <a:off x="431448" y="2982808"/>
            <a:ext cx="8371116" cy="2004651"/>
          </a:xfrm>
          <a:prstGeom prst="rect">
            <a:avLst/>
          </a:prstGeom>
        </p:spPr>
        <p:txBody>
          <a:bodyPr wrap="square">
            <a:spAutoFit/>
          </a:bodyPr>
          <a:lstStyle/>
          <a:p>
            <a:pPr algn="ctr">
              <a:lnSpc>
                <a:spcPct val="105000"/>
              </a:lnSpc>
              <a:spcAft>
                <a:spcPts val="1000"/>
              </a:spcAft>
              <a:tabLst>
                <a:tab pos="965200" algn="l"/>
              </a:tabLst>
            </a:pPr>
            <a:r>
              <a:rPr lang="pt-BR" dirty="0">
                <a:latin typeface="Cambria" panose="02040503050406030204" pitchFamily="18" charset="0"/>
                <a:ea typeface="Times New Roman" panose="02020603050405020304" pitchFamily="18" charset="0"/>
                <a:cs typeface="Times New Roman" panose="02020603050405020304" pitchFamily="18" charset="0"/>
              </a:rPr>
              <a:t>- Vou atender esse pedido, disse Lampião. </a:t>
            </a:r>
          </a:p>
          <a:p>
            <a:pPr algn="ctr">
              <a:lnSpc>
                <a:spcPct val="105000"/>
              </a:lnSpc>
              <a:spcAft>
                <a:spcPts val="1000"/>
              </a:spcAft>
              <a:tabLst>
                <a:tab pos="965200" algn="l"/>
              </a:tabLst>
            </a:pPr>
            <a:r>
              <a:rPr lang="pt-BR" dirty="0">
                <a:latin typeface="Cambria" panose="02040503050406030204" pitchFamily="18" charset="0"/>
                <a:ea typeface="Times New Roman" panose="02020603050405020304" pitchFamily="18" charset="0"/>
                <a:cs typeface="Times New Roman" panose="02020603050405020304" pitchFamily="18" charset="0"/>
              </a:rPr>
              <a:t>Entrou na cidade santa e não houve ataque, pois ficaram sabendo que lá estava protegendo a cidade e as pessoas. O Prefeito da cidade, em agradecimento, lhe deu o titulo simbólico de Capitão. Antes de se retirar, saiu cantando pelas ruas:</a:t>
            </a:r>
          </a:p>
          <a:p>
            <a:pPr algn="ctr"/>
            <a:r>
              <a:rPr lang="pt-BR" dirty="0">
                <a:latin typeface="Cambria" panose="02040503050406030204" pitchFamily="18" charset="0"/>
                <a:ea typeface="Times New Roman" panose="02020603050405020304" pitchFamily="18" charset="0"/>
                <a:cs typeface="Times New Roman" panose="02020603050405020304" pitchFamily="18" charset="0"/>
              </a:rPr>
              <a:t>- “O meu nome é Virgulino, mas me chamam Lampião, e agora sou </a:t>
            </a:r>
            <a:r>
              <a:rPr lang="pt-BR" dirty="0" smtClean="0">
                <a:latin typeface="Cambria" panose="02040503050406030204" pitchFamily="18" charset="0"/>
                <a:ea typeface="Times New Roman" panose="02020603050405020304" pitchFamily="18" charset="0"/>
                <a:cs typeface="Times New Roman" panose="02020603050405020304" pitchFamily="18" charset="0"/>
              </a:rPr>
              <a:t>capitão.</a:t>
            </a:r>
            <a:endParaRPr lang="pt-BR" sz="3200" dirty="0"/>
          </a:p>
        </p:txBody>
      </p:sp>
      <p:pic>
        <p:nvPicPr>
          <p:cNvPr id="4" name="Imagem 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581868" y="141426"/>
            <a:ext cx="1620216" cy="18569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2366358485"/>
      </p:ext>
    </p:extLst>
  </p:cSld>
  <p:clrMapOvr>
    <a:masterClrMapping/>
  </p:clrMapOvr>
  <p:transition spd="slow" advClick="0" advTm="3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2">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sp>
        <p:nvSpPr>
          <p:cNvPr id="2" name="Retângulo 1"/>
          <p:cNvSpPr/>
          <p:nvPr/>
        </p:nvSpPr>
        <p:spPr>
          <a:xfrm>
            <a:off x="341436" y="2878976"/>
            <a:ext cx="8551139" cy="2031325"/>
          </a:xfrm>
          <a:prstGeom prst="rect">
            <a:avLst/>
          </a:prstGeom>
        </p:spPr>
        <p:txBody>
          <a:bodyPr wrap="square">
            <a:spAutoFit/>
          </a:bodyPr>
          <a:lstStyle/>
          <a:p>
            <a:pPr algn="ctr"/>
            <a:r>
              <a:rPr lang="pt-BR" dirty="0"/>
              <a:t>Na madrugada de 28 de julho de 1938, em seu acampamento na Grota do Angico, na margem Sergipana do Rio São Francisco, uma tropa de policiais de Alagoas avançou contra o bando de cangaceiros. Foram apanhados de surpresa e não tiveram chance, combateram apenas por alguns momentos. Entre os onze mortos, o mais temido personagem dos sertões: Virgulino Ferreira da Silva. Era o fim da incrível história do pernambucano, pele queimada, cabelos crespos, braços fortes, praticamente cego do olho direito. </a:t>
            </a:r>
          </a:p>
        </p:txBody>
      </p:sp>
      <p:sp>
        <p:nvSpPr>
          <p:cNvPr id="4" name="CaixaDeTexto 3"/>
          <p:cNvSpPr txBox="1"/>
          <p:nvPr/>
        </p:nvSpPr>
        <p:spPr>
          <a:xfrm>
            <a:off x="3533206" y="216066"/>
            <a:ext cx="2381934" cy="369332"/>
          </a:xfrm>
          <a:prstGeom prst="rect">
            <a:avLst/>
          </a:prstGeom>
          <a:noFill/>
        </p:spPr>
        <p:txBody>
          <a:bodyPr wrap="none" rtlCol="0">
            <a:spAutoFit/>
          </a:bodyPr>
          <a:lstStyle/>
          <a:p>
            <a:r>
              <a:rPr lang="pt-BR" dirty="0" smtClean="0"/>
              <a:t> </a:t>
            </a:r>
            <a:r>
              <a:rPr lang="pt-BR" dirty="0" smtClean="0">
                <a:solidFill>
                  <a:srgbClr val="FFFF00"/>
                </a:solidFill>
              </a:rPr>
              <a:t>O ÚLTIMO REDUTO</a:t>
            </a:r>
            <a:endParaRPr lang="pt-BR" dirty="0">
              <a:solidFill>
                <a:srgbClr val="FFFF00"/>
              </a:solidFill>
            </a:endParaRPr>
          </a:p>
        </p:txBody>
      </p:sp>
      <p:pic>
        <p:nvPicPr>
          <p:cNvPr id="9" name="Imagem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6696" y="682853"/>
            <a:ext cx="2705100" cy="1685925"/>
          </a:xfrm>
          <a:prstGeom prst="rect">
            <a:avLst/>
          </a:prstGeom>
          <a:solidFill>
            <a:srgbClr val="FFFFFF">
              <a:shade val="85000"/>
            </a:srgbClr>
          </a:solidFill>
          <a:ln w="127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Imagem 10"/>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406550" y="655831"/>
            <a:ext cx="2486025" cy="1838325"/>
          </a:xfrm>
          <a:prstGeom prst="roundRect">
            <a:avLst>
              <a:gd name="adj" fmla="val 11111"/>
            </a:avLst>
          </a:prstGeom>
          <a:ln w="1905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Imagem 1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154665" y="526278"/>
            <a:ext cx="3216951" cy="2160288"/>
          </a:xfrm>
          <a:prstGeom prst="ellipse">
            <a:avLst/>
          </a:prstGeom>
          <a:ln>
            <a:noFill/>
          </a:ln>
          <a:effectLst>
            <a:softEdge rad="112500"/>
          </a:effectLst>
        </p:spPr>
      </p:pic>
    </p:spTree>
    <p:extLst>
      <p:ext uri="{BB962C8B-B14F-4D97-AF65-F5344CB8AC3E}">
        <p14:creationId xmlns:p14="http://schemas.microsoft.com/office/powerpoint/2010/main" xmlns="" val="3922109142"/>
      </p:ext>
    </p:extLst>
  </p:cSld>
  <p:clrMapOvr>
    <a:masterClrMapping/>
  </p:clrMapOvr>
  <p:transition spd="slow" advClick="0" advTm="32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sp>
        <p:nvSpPr>
          <p:cNvPr id="2" name="Retângulo 1"/>
          <p:cNvSpPr/>
          <p:nvPr/>
        </p:nvSpPr>
        <p:spPr>
          <a:xfrm>
            <a:off x="335812" y="2767873"/>
            <a:ext cx="8580684" cy="2031325"/>
          </a:xfrm>
          <a:prstGeom prst="rect">
            <a:avLst/>
          </a:prstGeom>
        </p:spPr>
        <p:txBody>
          <a:bodyPr wrap="square">
            <a:spAutoFit/>
          </a:bodyPr>
          <a:lstStyle/>
          <a:p>
            <a:pPr algn="ctr"/>
            <a:r>
              <a:rPr lang="pt-BR" dirty="0"/>
              <a:t>Foi um “cabra” destemido, comandava invasões a sítios, fazendas e até cidades. O que o levou a essa vida foi o assassinato de seu pai, em 1920, de forma equivocada, por um “volante”. A partir desse dia, ele e mais três irmãos, “juraram vingança” e assim, entraram para o bando do cangaceiro Sinhô Pereira. Esse bandido, por estar sendo severamente perseguido pela polícia, deixou ao jovem Virgulino, com apenas 24 anos, o comando do grupo. Era o início do lendário Lampião.</a:t>
            </a:r>
          </a:p>
        </p:txBody>
      </p:sp>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71520" y="296074"/>
            <a:ext cx="3032947" cy="1890252"/>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5112072" y="467378"/>
            <a:ext cx="2609850" cy="1752600"/>
          </a:xfrm>
          <a:prstGeom prst="rect">
            <a:avLst/>
          </a:prstGeom>
          <a:solidFill>
            <a:srgbClr val="FFFFFF">
              <a:shade val="85000"/>
            </a:srgbClr>
          </a:solidFill>
          <a:ln w="6350" cap="rnd">
            <a:solidFill>
              <a:srgbClr val="FFFF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xmlns="" val="3258648385"/>
      </p:ext>
    </p:extLst>
  </p:cSld>
  <p:clrMapOvr>
    <a:masterClrMapping/>
  </p:clrMapOvr>
  <p:transition spd="slow" advClick="0" advTm="3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sp>
        <p:nvSpPr>
          <p:cNvPr id="2" name="Retângulo 1"/>
          <p:cNvSpPr/>
          <p:nvPr/>
        </p:nvSpPr>
        <p:spPr>
          <a:xfrm>
            <a:off x="251424" y="2481738"/>
            <a:ext cx="8461128" cy="1200329"/>
          </a:xfrm>
          <a:prstGeom prst="rect">
            <a:avLst/>
          </a:prstGeom>
        </p:spPr>
        <p:txBody>
          <a:bodyPr wrap="square">
            <a:spAutoFit/>
          </a:bodyPr>
          <a:lstStyle/>
          <a:p>
            <a:pPr algn="ctr"/>
            <a:r>
              <a:rPr lang="pt-BR" dirty="0"/>
              <a:t>Foram necessários oito anos de perseguições e confrontos pela caatinga, até que Lampião e seu bando fossem mortos; foram decapitados e tiveram suas cabeças expostas na escadaria da Prefeitura de Piranhas, em Alagoas. Lampião estava, então, com 40 anos de idade.</a:t>
            </a:r>
          </a:p>
        </p:txBody>
      </p:sp>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32598" y="428350"/>
            <a:ext cx="1170156" cy="1856987"/>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681748" y="394698"/>
            <a:ext cx="2486025" cy="1838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m 10"/>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831043" y="513880"/>
            <a:ext cx="2705100" cy="16859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2" name="Retângulo 11"/>
          <p:cNvSpPr/>
          <p:nvPr/>
        </p:nvSpPr>
        <p:spPr>
          <a:xfrm>
            <a:off x="431448" y="3697270"/>
            <a:ext cx="8126626" cy="1200329"/>
          </a:xfrm>
          <a:prstGeom prst="rect">
            <a:avLst/>
          </a:prstGeom>
        </p:spPr>
        <p:txBody>
          <a:bodyPr wrap="square">
            <a:spAutoFit/>
          </a:bodyPr>
          <a:lstStyle/>
          <a:p>
            <a:pPr algn="ctr"/>
            <a:r>
              <a:rPr lang="pt-BR" dirty="0"/>
              <a:t>Mas a verdade é que, mesmo depois de sua morte, Virgulino Ferreira da Silva, aquele menino do sertão nordestino que se transformou no temido Lampião, ainda não foi esquecido. Sua extraordinária história leva a crer que nunca o será.</a:t>
            </a:r>
          </a:p>
        </p:txBody>
      </p:sp>
    </p:spTree>
    <p:extLst>
      <p:ext uri="{BB962C8B-B14F-4D97-AF65-F5344CB8AC3E}">
        <p14:creationId xmlns:p14="http://schemas.microsoft.com/office/powerpoint/2010/main" xmlns="" val="2857009465"/>
      </p:ext>
    </p:extLst>
  </p:cSld>
  <p:clrMapOvr>
    <a:masterClrMapping/>
  </p:clrMapOvr>
  <p:transition spd="slow" advClick="0" advTm="3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p:cTn id="13" dur="4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4" dur="40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5" dur="4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7000" b="-7000"/>
          </a:stretch>
        </a:blipFill>
        <a:effectLst/>
      </p:bgPr>
    </p:bg>
    <p:spTree>
      <p:nvGrpSpPr>
        <p:cNvPr id="1" name=""/>
        <p:cNvGrpSpPr/>
        <p:nvPr/>
      </p:nvGrpSpPr>
      <p:grpSpPr>
        <a:xfrm>
          <a:off x="0" y="0"/>
          <a:ext cx="0" cy="0"/>
          <a:chOff x="0" y="0"/>
          <a:chExt cx="0" cy="0"/>
        </a:xfrm>
      </p:grpSpPr>
      <p:sp>
        <p:nvSpPr>
          <p:cNvPr id="2" name="Retângulo 1"/>
          <p:cNvSpPr/>
          <p:nvPr/>
        </p:nvSpPr>
        <p:spPr>
          <a:xfrm>
            <a:off x="341436" y="2481738"/>
            <a:ext cx="8649700" cy="2554545"/>
          </a:xfrm>
          <a:prstGeom prst="rect">
            <a:avLst/>
          </a:prstGeom>
        </p:spPr>
        <p:txBody>
          <a:bodyPr wrap="square">
            <a:spAutoFit/>
          </a:bodyPr>
          <a:lstStyle/>
          <a:p>
            <a:pPr algn="ctr"/>
            <a:r>
              <a:rPr lang="pt-BR" sz="2000" dirty="0" smtClean="0">
                <a:solidFill>
                  <a:srgbClr val="FFFF00"/>
                </a:solidFill>
              </a:rPr>
              <a:t>O </a:t>
            </a:r>
            <a:r>
              <a:rPr lang="pt-BR" sz="2000" dirty="0">
                <a:solidFill>
                  <a:srgbClr val="FFFF00"/>
                </a:solidFill>
              </a:rPr>
              <a:t>povo de uma pequena cidade estava cansado de ser atacado pelo bando de Lampião, pois situava na sua rota de fuga e esconderijo; sempre que por ali passavam, arrasavam tudo e faziam com que o Prefeito liberasse seu depósito de mantimentos, que era para ajudar as famílias mais pobres.</a:t>
            </a:r>
          </a:p>
          <a:p>
            <a:pPr algn="ctr"/>
            <a:r>
              <a:rPr lang="pt-BR" sz="2000" dirty="0">
                <a:solidFill>
                  <a:srgbClr val="FFFF00"/>
                </a:solidFill>
              </a:rPr>
              <a:t> Além disso, na balbúrdia em que a cidade ficava, as casas eram invadidas, as mulheres violentadas, e ainda tinham que preparar comida para aquelas feras.</a:t>
            </a:r>
          </a:p>
        </p:txBody>
      </p:sp>
      <p:sp>
        <p:nvSpPr>
          <p:cNvPr id="4" name="Retângulo 3"/>
          <p:cNvSpPr/>
          <p:nvPr/>
        </p:nvSpPr>
        <p:spPr>
          <a:xfrm>
            <a:off x="3401844" y="411462"/>
            <a:ext cx="5400720" cy="923330"/>
          </a:xfrm>
          <a:prstGeom prst="rect">
            <a:avLst/>
          </a:prstGeom>
        </p:spPr>
        <p:txBody>
          <a:bodyPr wrap="square">
            <a:spAutoFit/>
          </a:bodyPr>
          <a:lstStyle/>
          <a:p>
            <a:pPr algn="ctr"/>
            <a:r>
              <a:rPr lang="pt-BR" dirty="0">
                <a:solidFill>
                  <a:schemeClr val="accent6"/>
                </a:solidFill>
              </a:rPr>
              <a:t>Depois de tudo o que ouvi por lá e li a respeito, não poderia finalizar essa crônica sem colocar alguma situação que veio à minha imaginação:</a:t>
            </a:r>
          </a:p>
        </p:txBody>
      </p:sp>
      <p:pic>
        <p:nvPicPr>
          <p:cNvPr id="12" name="Imagem 1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87034">
            <a:off x="553432" y="221936"/>
            <a:ext cx="2430324" cy="182274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xmlns="" val="354067532"/>
      </p:ext>
    </p:extLst>
  </p:cSld>
  <p:clrMapOvr>
    <a:masterClrMapping/>
  </p:clrMapOvr>
  <p:transition spd="slow" advClick="0" advTm="43000">
    <p:dissolve/>
    <p:sndAc>
      <p:stSnd loop="1">
        <p:snd r:embed="rId2" name="Viagem-piano Nílv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4">
                                            <p:txEl>
                                              <p:pRg st="0" end="0"/>
                                            </p:txEl>
                                          </p:spTgt>
                                        </p:tgtEl>
                                      </p:cBhvr>
                                    </p:animEffect>
                                  </p:childTnLst>
                                </p:cTn>
                              </p:par>
                              <p:par>
                                <p:cTn id="11" presetID="53" presetClass="entr" presetSubtype="1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4000" fill="hold"/>
                                        <p:tgtEl>
                                          <p:spTgt spid="12"/>
                                        </p:tgtEl>
                                        <p:attrNameLst>
                                          <p:attrName>ppt_w</p:attrName>
                                        </p:attrNameLst>
                                      </p:cBhvr>
                                      <p:tavLst>
                                        <p:tav tm="0">
                                          <p:val>
                                            <p:fltVal val="0"/>
                                          </p:val>
                                        </p:tav>
                                        <p:tav tm="100000">
                                          <p:val>
                                            <p:strVal val="#ppt_w"/>
                                          </p:val>
                                        </p:tav>
                                      </p:tavLst>
                                    </p:anim>
                                    <p:anim calcmode="lin" valueType="num">
                                      <p:cBhvr>
                                        <p:cTn id="14" dur="4000" fill="hold"/>
                                        <p:tgtEl>
                                          <p:spTgt spid="12"/>
                                        </p:tgtEl>
                                        <p:attrNameLst>
                                          <p:attrName>ppt_h</p:attrName>
                                        </p:attrNameLst>
                                      </p:cBhvr>
                                      <p:tavLst>
                                        <p:tav tm="0">
                                          <p:val>
                                            <p:fltVal val="0"/>
                                          </p:val>
                                        </p:tav>
                                        <p:tav tm="100000">
                                          <p:val>
                                            <p:strVal val="#ppt_h"/>
                                          </p:val>
                                        </p:tav>
                                      </p:tavLst>
                                    </p:anim>
                                    <p:animEffect transition="in" filter="fade">
                                      <p:cBhvr>
                                        <p:cTn id="15" dur="4000"/>
                                        <p:tgtEl>
                                          <p:spTgt spid="12"/>
                                        </p:tgtEl>
                                      </p:cBhvr>
                                    </p:animEffect>
                                  </p:childTnLst>
                                </p:cTn>
                              </p:par>
                            </p:childTnLst>
                          </p:cTn>
                        </p:par>
                        <p:par>
                          <p:cTn id="16" fill="hold">
                            <p:stCondLst>
                              <p:cond delay="4000"/>
                            </p:stCondLst>
                            <p:childTnLst>
                              <p:par>
                                <p:cTn id="17" presetID="2" presetClass="entr" presetSubtype="4" fill="hold" nodeType="after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additive="base">
                                        <p:cTn id="19"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0"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21" fill="hold">
                            <p:stCondLst>
                              <p:cond delay="8000"/>
                            </p:stCondLst>
                            <p:childTnLst>
                              <p:par>
                                <p:cTn id="22" presetID="2" presetClass="entr" presetSubtype="4" fill="hold"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additive="base">
                                        <p:cTn id="24"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5"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1080442">
            <a:off x="521460" y="253241"/>
            <a:ext cx="2466975" cy="1847850"/>
          </a:xfrm>
          <a:prstGeom prst="rect">
            <a:avLst/>
          </a:prstGeom>
          <a:ln>
            <a:noFill/>
          </a:ln>
          <a:effectLst>
            <a:softEdge rad="112500"/>
          </a:effectLst>
        </p:spPr>
      </p:pic>
      <p:pic>
        <p:nvPicPr>
          <p:cNvPr id="10" name="Imagem 9"/>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571986">
            <a:off x="3255320" y="278037"/>
            <a:ext cx="2397676" cy="1798257"/>
          </a:xfrm>
          <a:prstGeom prst="rect">
            <a:avLst/>
          </a:prstGeom>
          <a:ln>
            <a:noFill/>
          </a:ln>
          <a:effectLst>
            <a:softEdge rad="112500"/>
          </a:effectLst>
        </p:spPr>
      </p:pic>
      <p:sp>
        <p:nvSpPr>
          <p:cNvPr id="2" name="Retângulo 1"/>
          <p:cNvSpPr/>
          <p:nvPr/>
        </p:nvSpPr>
        <p:spPr>
          <a:xfrm>
            <a:off x="251424" y="2281875"/>
            <a:ext cx="8551139" cy="2554545"/>
          </a:xfrm>
          <a:prstGeom prst="rect">
            <a:avLst/>
          </a:prstGeom>
        </p:spPr>
        <p:txBody>
          <a:bodyPr wrap="square">
            <a:spAutoFit/>
          </a:bodyPr>
          <a:lstStyle/>
          <a:p>
            <a:pPr algn="ctr"/>
            <a:r>
              <a:rPr lang="pt-BR" sz="2000" dirty="0">
                <a:solidFill>
                  <a:srgbClr val="FFFF00"/>
                </a:solidFill>
              </a:rPr>
              <a:t>Em uma das vezes, depois que o bando foi embora, o Prefeito contratou uns “jagunços” para defender, daqueles bandoleiros, a cidade e o povo. Ficaram, então, acampados no depósito da Prefeitura, de prontidão, para qualquer eventualidade, pois sabiam que, dentro em breve, Lampião estaria de volta e faria nova estripulia no local.</a:t>
            </a:r>
          </a:p>
          <a:p>
            <a:pPr algn="ctr"/>
            <a:r>
              <a:rPr lang="pt-BR" sz="2000" dirty="0">
                <a:solidFill>
                  <a:srgbClr val="FFFF00"/>
                </a:solidFill>
              </a:rPr>
              <a:t>O bando chegou perto da cidade e já era noite. Lampião resolveu acampar ali mesmo, ao pé do fogo; chamou um cabra por nome Azulão para entregar um bilhete ao Prefeito:</a:t>
            </a:r>
          </a:p>
        </p:txBody>
      </p:sp>
      <p:pic>
        <p:nvPicPr>
          <p:cNvPr id="9" name="Imagem 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425013">
            <a:off x="6193039" y="263957"/>
            <a:ext cx="2321990" cy="1741493"/>
          </a:xfrm>
          <a:prstGeom prst="rect">
            <a:avLst/>
          </a:prstGeom>
          <a:ln>
            <a:noFill/>
          </a:ln>
          <a:effectLst>
            <a:softEdge rad="112500"/>
          </a:effectLst>
        </p:spPr>
      </p:pic>
    </p:spTree>
    <p:extLst>
      <p:ext uri="{BB962C8B-B14F-4D97-AF65-F5344CB8AC3E}">
        <p14:creationId xmlns:p14="http://schemas.microsoft.com/office/powerpoint/2010/main" xmlns="" val="2181045132"/>
      </p:ext>
    </p:extLst>
  </p:cSld>
  <p:clrMapOvr>
    <a:masterClrMapping/>
  </p:clrMapOvr>
  <p:transition spd="slow" advClick="0" advTm="36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12"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3"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187970" y="233908"/>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83288" y="33171"/>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332093" y="58933"/>
            <a:ext cx="2383030" cy="1585798"/>
          </a:xfrm>
          <a:prstGeom prst="rect">
            <a:avLst/>
          </a:prstGeom>
          <a:ln>
            <a:noFill/>
          </a:ln>
          <a:effectLst>
            <a:softEdge rad="112500"/>
          </a:effectLst>
        </p:spPr>
      </p:pic>
      <p:pic>
        <p:nvPicPr>
          <p:cNvPr id="10" name="Imagem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251424" y="1840038"/>
            <a:ext cx="8821176" cy="3139321"/>
          </a:xfrm>
          <a:prstGeom prst="rect">
            <a:avLst/>
          </a:prstGeom>
        </p:spPr>
        <p:txBody>
          <a:bodyPr wrap="square">
            <a:spAutoFit/>
          </a:bodyPr>
          <a:lstStyle/>
          <a:p>
            <a:pPr algn="ctr"/>
            <a:r>
              <a:rPr lang="pt-BR" dirty="0">
                <a:solidFill>
                  <a:srgbClr val="FFFF00"/>
                </a:solidFill>
              </a:rPr>
              <a:t>Dizia o bilhete:- Seu filho de uma égua, amanhã, quero cinco contos de réis na minha algibeira e comida para os meus meninos; não tente me enganar, se não lhe corto as orelhas e a língua, seu corno dos infernos.</a:t>
            </a:r>
          </a:p>
          <a:p>
            <a:pPr algn="ctr"/>
            <a:r>
              <a:rPr lang="pt-BR" dirty="0">
                <a:solidFill>
                  <a:srgbClr val="FFFF00"/>
                </a:solidFill>
              </a:rPr>
              <a:t>E lá se foi Azulão... Ao chegar à cidade percebeu alguma coisa diferente: havia em cada entrada, um “jagunço armado”; conversou com um deles e perguntou do que se tratava.</a:t>
            </a:r>
          </a:p>
          <a:p>
            <a:pPr algn="ctr"/>
            <a:r>
              <a:rPr lang="pt-BR" dirty="0">
                <a:solidFill>
                  <a:srgbClr val="FFFF00"/>
                </a:solidFill>
              </a:rPr>
              <a:t>- Estamos aqui a mando do Prefeito, para espantar o bando de Lampião.</a:t>
            </a:r>
          </a:p>
          <a:p>
            <a:pPr algn="ctr"/>
            <a:r>
              <a:rPr lang="pt-BR" dirty="0">
                <a:solidFill>
                  <a:srgbClr val="FFFF00"/>
                </a:solidFill>
              </a:rPr>
              <a:t> Mesmo assim, Azulão foi até a Prefeitura e entregou o bilhete.  </a:t>
            </a:r>
          </a:p>
          <a:p>
            <a:pPr algn="ctr"/>
            <a:r>
              <a:rPr lang="pt-BR" dirty="0">
                <a:solidFill>
                  <a:srgbClr val="FFFF00"/>
                </a:solidFill>
              </a:rPr>
              <a:t>O prefeito lhe disse:</a:t>
            </a:r>
          </a:p>
          <a:p>
            <a:pPr algn="ctr"/>
            <a:r>
              <a:rPr lang="pt-BR" dirty="0">
                <a:solidFill>
                  <a:srgbClr val="FFFF00"/>
                </a:solidFill>
              </a:rPr>
              <a:t>- Manda o Lampião ir tomar no rabo, aqui mando eu; venham, se vocês têm coragem, agora tenho proteção.</a:t>
            </a:r>
          </a:p>
        </p:txBody>
      </p:sp>
    </p:spTree>
    <p:extLst>
      <p:ext uri="{BB962C8B-B14F-4D97-AF65-F5344CB8AC3E}">
        <p14:creationId xmlns:p14="http://schemas.microsoft.com/office/powerpoint/2010/main" xmlns="" val="300066584"/>
      </p:ext>
    </p:extLst>
  </p:cSld>
  <p:clrMapOvr>
    <a:masterClrMapping/>
  </p:clrMapOvr>
  <p:transition spd="slow" advClick="0" advTm="43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2" presetClass="entr" presetSubtype="3"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4000" fill="hold"/>
                                        <p:tgtEl>
                                          <p:spTgt spid="2">
                                            <p:txEl>
                                              <p:pRg st="1" end="1"/>
                                            </p:txEl>
                                          </p:spTgt>
                                        </p:tgtEl>
                                        <p:attrNameLst>
                                          <p:attrName>ppt_x</p:attrName>
                                        </p:attrNameLst>
                                      </p:cBhvr>
                                      <p:tavLst>
                                        <p:tav tm="0">
                                          <p:val>
                                            <p:strVal val="1+#ppt_w/2"/>
                                          </p:val>
                                        </p:tav>
                                        <p:tav tm="100000">
                                          <p:val>
                                            <p:strVal val="#ppt_x"/>
                                          </p:val>
                                        </p:tav>
                                      </p:tavLst>
                                    </p:anim>
                                    <p:anim calcmode="lin" valueType="num">
                                      <p:cBhvr additive="base">
                                        <p:cTn id="13"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14" fill="hold">
                            <p:stCondLst>
                              <p:cond delay="8000"/>
                            </p:stCondLst>
                            <p:childTnLst>
                              <p:par>
                                <p:cTn id="15" presetID="2" presetClass="entr" presetSubtype="3"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4000" fill="hold"/>
                                        <p:tgtEl>
                                          <p:spTgt spid="2">
                                            <p:txEl>
                                              <p:pRg st="2" end="2"/>
                                            </p:txEl>
                                          </p:spTgt>
                                        </p:tgtEl>
                                        <p:attrNameLst>
                                          <p:attrName>ppt_x</p:attrName>
                                        </p:attrNameLst>
                                      </p:cBhvr>
                                      <p:tavLst>
                                        <p:tav tm="0">
                                          <p:val>
                                            <p:strVal val="1+#ppt_w/2"/>
                                          </p:val>
                                        </p:tav>
                                        <p:tav tm="100000">
                                          <p:val>
                                            <p:strVal val="#ppt_x"/>
                                          </p:val>
                                        </p:tav>
                                      </p:tavLst>
                                    </p:anim>
                                    <p:anim calcmode="lin" valueType="num">
                                      <p:cBhvr additive="base">
                                        <p:cTn id="18" dur="4000" fill="hold"/>
                                        <p:tgtEl>
                                          <p:spTgt spid="2">
                                            <p:txEl>
                                              <p:pRg st="2" end="2"/>
                                            </p:txEl>
                                          </p:spTgt>
                                        </p:tgtEl>
                                        <p:attrNameLst>
                                          <p:attrName>ppt_y</p:attrName>
                                        </p:attrNameLst>
                                      </p:cBhvr>
                                      <p:tavLst>
                                        <p:tav tm="0">
                                          <p:val>
                                            <p:strVal val="0-#ppt_h/2"/>
                                          </p:val>
                                        </p:tav>
                                        <p:tav tm="100000">
                                          <p:val>
                                            <p:strVal val="#ppt_y"/>
                                          </p:val>
                                        </p:tav>
                                      </p:tavLst>
                                    </p:anim>
                                  </p:childTnLst>
                                </p:cTn>
                              </p:par>
                            </p:childTnLst>
                          </p:cTn>
                        </p:par>
                        <p:par>
                          <p:cTn id="19" fill="hold">
                            <p:stCondLst>
                              <p:cond delay="12000"/>
                            </p:stCondLst>
                            <p:childTnLst>
                              <p:par>
                                <p:cTn id="20" presetID="2" presetClass="entr" presetSubtype="3"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4000" fill="hold"/>
                                        <p:tgtEl>
                                          <p:spTgt spid="2">
                                            <p:txEl>
                                              <p:pRg st="3" end="3"/>
                                            </p:txEl>
                                          </p:spTgt>
                                        </p:tgtEl>
                                        <p:attrNameLst>
                                          <p:attrName>ppt_x</p:attrName>
                                        </p:attrNameLst>
                                      </p:cBhvr>
                                      <p:tavLst>
                                        <p:tav tm="0">
                                          <p:val>
                                            <p:strVal val="1+#ppt_w/2"/>
                                          </p:val>
                                        </p:tav>
                                        <p:tav tm="100000">
                                          <p:val>
                                            <p:strVal val="#ppt_x"/>
                                          </p:val>
                                        </p:tav>
                                      </p:tavLst>
                                    </p:anim>
                                    <p:anim calcmode="lin" valueType="num">
                                      <p:cBhvr additive="base">
                                        <p:cTn id="23" dur="4000" fill="hold"/>
                                        <p:tgtEl>
                                          <p:spTgt spid="2">
                                            <p:txEl>
                                              <p:pRg st="3" end="3"/>
                                            </p:txEl>
                                          </p:spTgt>
                                        </p:tgtEl>
                                        <p:attrNameLst>
                                          <p:attrName>ppt_y</p:attrName>
                                        </p:attrNameLst>
                                      </p:cBhvr>
                                      <p:tavLst>
                                        <p:tav tm="0">
                                          <p:val>
                                            <p:strVal val="0-#ppt_h/2"/>
                                          </p:val>
                                        </p:tav>
                                        <p:tav tm="100000">
                                          <p:val>
                                            <p:strVal val="#ppt_y"/>
                                          </p:val>
                                        </p:tav>
                                      </p:tavLst>
                                    </p:anim>
                                  </p:childTnLst>
                                </p:cTn>
                              </p:par>
                            </p:childTnLst>
                          </p:cTn>
                        </p:par>
                        <p:par>
                          <p:cTn id="24" fill="hold">
                            <p:stCondLst>
                              <p:cond delay="16000"/>
                            </p:stCondLst>
                            <p:childTnLst>
                              <p:par>
                                <p:cTn id="25" presetID="2" presetClass="entr" presetSubtype="3" fill="hold" nodeType="after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4000" fill="hold"/>
                                        <p:tgtEl>
                                          <p:spTgt spid="2">
                                            <p:txEl>
                                              <p:pRg st="4" end="4"/>
                                            </p:txEl>
                                          </p:spTgt>
                                        </p:tgtEl>
                                        <p:attrNameLst>
                                          <p:attrName>ppt_x</p:attrName>
                                        </p:attrNameLst>
                                      </p:cBhvr>
                                      <p:tavLst>
                                        <p:tav tm="0">
                                          <p:val>
                                            <p:strVal val="1+#ppt_w/2"/>
                                          </p:val>
                                        </p:tav>
                                        <p:tav tm="100000">
                                          <p:val>
                                            <p:strVal val="#ppt_x"/>
                                          </p:val>
                                        </p:tav>
                                      </p:tavLst>
                                    </p:anim>
                                    <p:anim calcmode="lin" valueType="num">
                                      <p:cBhvr additive="base">
                                        <p:cTn id="28" dur="4000" fill="hold"/>
                                        <p:tgtEl>
                                          <p:spTgt spid="2">
                                            <p:txEl>
                                              <p:pRg st="4" end="4"/>
                                            </p:txEl>
                                          </p:spTgt>
                                        </p:tgtEl>
                                        <p:attrNameLst>
                                          <p:attrName>ppt_y</p:attrName>
                                        </p:attrNameLst>
                                      </p:cBhvr>
                                      <p:tavLst>
                                        <p:tav tm="0">
                                          <p:val>
                                            <p:strVal val="0-#ppt_h/2"/>
                                          </p:val>
                                        </p:tav>
                                        <p:tav tm="100000">
                                          <p:val>
                                            <p:strVal val="#ppt_y"/>
                                          </p:val>
                                        </p:tav>
                                      </p:tavLst>
                                    </p:anim>
                                  </p:childTnLst>
                                </p:cTn>
                              </p:par>
                            </p:childTnLst>
                          </p:cTn>
                        </p:par>
                        <p:par>
                          <p:cTn id="29" fill="hold">
                            <p:stCondLst>
                              <p:cond delay="20000"/>
                            </p:stCondLst>
                            <p:childTnLst>
                              <p:par>
                                <p:cTn id="30" presetID="2" presetClass="entr" presetSubtype="3" fill="hold" nodeType="after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 calcmode="lin" valueType="num">
                                      <p:cBhvr additive="base">
                                        <p:cTn id="32" dur="4000" fill="hold"/>
                                        <p:tgtEl>
                                          <p:spTgt spid="2">
                                            <p:txEl>
                                              <p:pRg st="5" end="5"/>
                                            </p:txEl>
                                          </p:spTgt>
                                        </p:tgtEl>
                                        <p:attrNameLst>
                                          <p:attrName>ppt_x</p:attrName>
                                        </p:attrNameLst>
                                      </p:cBhvr>
                                      <p:tavLst>
                                        <p:tav tm="0">
                                          <p:val>
                                            <p:strVal val="1+#ppt_w/2"/>
                                          </p:val>
                                        </p:tav>
                                        <p:tav tm="100000">
                                          <p:val>
                                            <p:strVal val="#ppt_x"/>
                                          </p:val>
                                        </p:tav>
                                      </p:tavLst>
                                    </p:anim>
                                    <p:anim calcmode="lin" valueType="num">
                                      <p:cBhvr additive="base">
                                        <p:cTn id="33" dur="4000" fill="hold"/>
                                        <p:tgtEl>
                                          <p:spTgt spid="2">
                                            <p:txEl>
                                              <p:pRg st="5" end="5"/>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5" name="Imagem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591736" y="167153"/>
            <a:ext cx="2466975" cy="1847850"/>
          </a:xfrm>
          <a:prstGeom prst="rect">
            <a:avLst/>
          </a:prstGeom>
          <a:ln>
            <a:noFill/>
          </a:ln>
          <a:effectLst>
            <a:softEdge rad="112500"/>
          </a:effectLst>
        </p:spPr>
      </p:pic>
      <p:pic>
        <p:nvPicPr>
          <p:cNvPr id="6" name="Imagem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204492">
            <a:off x="4745156" y="262129"/>
            <a:ext cx="2383030" cy="1585798"/>
          </a:xfrm>
          <a:prstGeom prst="rect">
            <a:avLst/>
          </a:prstGeom>
          <a:ln>
            <a:noFill/>
          </a:ln>
          <a:effectLst>
            <a:softEdge rad="112500"/>
          </a:effectLst>
        </p:spPr>
      </p:pic>
      <p:pic>
        <p:nvPicPr>
          <p:cNvPr id="8" name="Imagem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0837388">
            <a:off x="210299" y="487470"/>
            <a:ext cx="3152775" cy="1652921"/>
          </a:xfrm>
          <a:prstGeom prst="rect">
            <a:avLst/>
          </a:prstGeom>
          <a:ln>
            <a:noFill/>
          </a:ln>
          <a:effectLst>
            <a:softEdge rad="112500"/>
          </a:effectLst>
        </p:spPr>
      </p:pic>
      <p:pic>
        <p:nvPicPr>
          <p:cNvPr id="10" name="Imagem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373303" y="2392387"/>
            <a:ext cx="8649699" cy="2585323"/>
          </a:xfrm>
          <a:prstGeom prst="rect">
            <a:avLst/>
          </a:prstGeom>
        </p:spPr>
        <p:txBody>
          <a:bodyPr wrap="square">
            <a:spAutoFit/>
          </a:bodyPr>
          <a:lstStyle/>
          <a:p>
            <a:pPr algn="ctr"/>
            <a:r>
              <a:rPr lang="pt-BR" dirty="0">
                <a:solidFill>
                  <a:srgbClr val="FFFF00"/>
                </a:solidFill>
              </a:rPr>
              <a:t>Na volta, Azulão contou a situação; Lampião virou uma fera e disse:</a:t>
            </a:r>
          </a:p>
          <a:p>
            <a:pPr algn="ctr"/>
            <a:r>
              <a:rPr lang="pt-BR" dirty="0">
                <a:solidFill>
                  <a:srgbClr val="FFFF00"/>
                </a:solidFill>
              </a:rPr>
              <a:t>- Quantos “cabras” tem na vila? </a:t>
            </a:r>
          </a:p>
          <a:p>
            <a:pPr algn="ctr"/>
            <a:r>
              <a:rPr lang="pt-BR" dirty="0">
                <a:solidFill>
                  <a:srgbClr val="FFFF00"/>
                </a:solidFill>
              </a:rPr>
              <a:t>- Sei não, capitão, tem gente “escondida”,  não sei quantos.</a:t>
            </a:r>
          </a:p>
          <a:p>
            <a:pPr algn="ctr"/>
            <a:r>
              <a:rPr lang="pt-BR" dirty="0">
                <a:solidFill>
                  <a:srgbClr val="FFFF00"/>
                </a:solidFill>
              </a:rPr>
              <a:t>- Seu filho da puta, disse Lampião, não serve para nada, e deu um chute na bunda do desgraçado.</a:t>
            </a:r>
          </a:p>
          <a:p>
            <a:pPr algn="ctr"/>
            <a:r>
              <a:rPr lang="pt-BR" dirty="0">
                <a:solidFill>
                  <a:srgbClr val="FFFF00"/>
                </a:solidFill>
              </a:rPr>
              <a:t>Então, muito esperto, mandou mais uns “cabras” descerem o morro para ver e analisar a situação. Nesse momento, os jagunços do Prefeito perceberam que se tratava de homens de Virgulino. Todos deram no pé e acabou ficando somente o chefe que estava dormindo no galpão e não soube do acontecido. </a:t>
            </a:r>
          </a:p>
        </p:txBody>
      </p:sp>
    </p:spTree>
    <p:extLst>
      <p:ext uri="{BB962C8B-B14F-4D97-AF65-F5344CB8AC3E}">
        <p14:creationId xmlns:p14="http://schemas.microsoft.com/office/powerpoint/2010/main" xmlns="" val="151379175"/>
      </p:ext>
    </p:extLst>
  </p:cSld>
  <p:clrMapOvr>
    <a:masterClrMapping/>
  </p:clrMapOvr>
  <p:transition spd="slow" advClick="0" advTm="41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4000"/>
                            </p:stCondLst>
                            <p:childTnLst>
                              <p:par>
                                <p:cTn id="10" presetID="2" presetClass="entr" presetSubtype="8"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3" dur="4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par>
                          <p:cTn id="14" fill="hold">
                            <p:stCondLst>
                              <p:cond delay="8000"/>
                            </p:stCondLst>
                            <p:childTnLst>
                              <p:par>
                                <p:cTn id="15" presetID="2" presetClass="entr" presetSubtype="8"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4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8" dur="4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par>
                          <p:cTn id="19" fill="hold">
                            <p:stCondLst>
                              <p:cond delay="12000"/>
                            </p:stCondLst>
                            <p:childTnLst>
                              <p:par>
                                <p:cTn id="20" presetID="2" presetClass="entr" presetSubtype="8"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4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3" dur="4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par>
                          <p:cTn id="24" fill="hold">
                            <p:stCondLst>
                              <p:cond delay="16000"/>
                            </p:stCondLst>
                            <p:childTnLst>
                              <p:par>
                                <p:cTn id="25" presetID="2" presetClass="entr" presetSubtype="8" fill="hold" nodeType="after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4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8" dur="4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7" name="Imagem 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017437">
            <a:off x="3164853" y="1201211"/>
            <a:ext cx="2002084" cy="1479801"/>
          </a:xfrm>
          <a:prstGeom prst="rect">
            <a:avLst/>
          </a:prstGeom>
          <a:ln>
            <a:noFill/>
          </a:ln>
          <a:effectLst>
            <a:softEdge rad="112500"/>
          </a:effectLst>
        </p:spPr>
      </p:pic>
      <p:pic>
        <p:nvPicPr>
          <p:cNvPr id="8" name="Imagem 7"/>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311891" y="1337099"/>
            <a:ext cx="3152775" cy="1447800"/>
          </a:xfrm>
          <a:prstGeom prst="rect">
            <a:avLst/>
          </a:prstGeom>
          <a:ln>
            <a:noFill/>
          </a:ln>
          <a:effectLst>
            <a:softEdge rad="112500"/>
          </a:effectLst>
        </p:spPr>
      </p:pic>
      <p:pic>
        <p:nvPicPr>
          <p:cNvPr id="10" name="Imagem 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272011" y="3197999"/>
            <a:ext cx="8649700" cy="1477328"/>
          </a:xfrm>
          <a:prstGeom prst="rect">
            <a:avLst/>
          </a:prstGeom>
        </p:spPr>
        <p:txBody>
          <a:bodyPr wrap="square">
            <a:spAutoFit/>
          </a:bodyPr>
          <a:lstStyle/>
          <a:p>
            <a:pPr algn="ctr"/>
            <a:r>
              <a:rPr lang="pt-BR" dirty="0">
                <a:solidFill>
                  <a:srgbClr val="FFFF00"/>
                </a:solidFill>
              </a:rPr>
              <a:t>Deixaram o infeliz sozinho para enfrentar, no dia seguinte, o Bandoleiro Lampião.</a:t>
            </a:r>
          </a:p>
          <a:p>
            <a:pPr algn="ctr"/>
            <a:r>
              <a:rPr lang="pt-BR" dirty="0">
                <a:solidFill>
                  <a:srgbClr val="FFFF00"/>
                </a:solidFill>
              </a:rPr>
              <a:t>O bando desceu a serra, mas na frente foi “Bico-fino”, irmão de Lampião, verificar como estava o terreno. Voltou em seguida e falou:</a:t>
            </a:r>
          </a:p>
          <a:p>
            <a:pPr algn="ctr"/>
            <a:r>
              <a:rPr lang="pt-BR" dirty="0">
                <a:solidFill>
                  <a:srgbClr val="FFFF00"/>
                </a:solidFill>
              </a:rPr>
              <a:t>- Meu irmão, só tem um “cabra”, os outros foram embora.</a:t>
            </a:r>
          </a:p>
          <a:p>
            <a:pPr algn="ctr"/>
            <a:r>
              <a:rPr lang="pt-BR" dirty="0">
                <a:solidFill>
                  <a:srgbClr val="FFFF00"/>
                </a:solidFill>
              </a:rPr>
              <a:t>- Então vamos para lá ver a mulherada e encher a pança. </a:t>
            </a:r>
          </a:p>
        </p:txBody>
      </p:sp>
    </p:spTree>
    <p:extLst>
      <p:ext uri="{BB962C8B-B14F-4D97-AF65-F5344CB8AC3E}">
        <p14:creationId xmlns:p14="http://schemas.microsoft.com/office/powerpoint/2010/main" xmlns="" val="1536573561"/>
      </p:ext>
    </p:extLst>
  </p:cSld>
  <p:clrMapOvr>
    <a:masterClrMapping/>
  </p:clrMapOvr>
  <p:transition spd="slow" advClick="0" advTm="32000">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6"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4000" fill="hold"/>
                                        <p:tgtEl>
                                          <p:spTgt spid="2">
                                            <p:txEl>
                                              <p:pRg st="1" end="1"/>
                                            </p:txEl>
                                          </p:spTgt>
                                        </p:tgtEl>
                                        <p:attrNameLst>
                                          <p:attrName>ppt_x</p:attrName>
                                        </p:attrNameLst>
                                      </p:cBhvr>
                                      <p:tavLst>
                                        <p:tav tm="0">
                                          <p:val>
                                            <p:strVal val="1+#ppt_w/2"/>
                                          </p:val>
                                        </p:tav>
                                        <p:tav tm="100000">
                                          <p:val>
                                            <p:strVal val="#ppt_x"/>
                                          </p:val>
                                        </p:tav>
                                      </p:tavLst>
                                    </p:anim>
                                    <p:anim calcmode="lin" valueType="num">
                                      <p:cBhvr additive="base">
                                        <p:cTn id="13"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2" presetClass="entr" presetSubtype="6"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4000" fill="hold"/>
                                        <p:tgtEl>
                                          <p:spTgt spid="2">
                                            <p:txEl>
                                              <p:pRg st="2" end="2"/>
                                            </p:txEl>
                                          </p:spTgt>
                                        </p:tgtEl>
                                        <p:attrNameLst>
                                          <p:attrName>ppt_x</p:attrName>
                                        </p:attrNameLst>
                                      </p:cBhvr>
                                      <p:tavLst>
                                        <p:tav tm="0">
                                          <p:val>
                                            <p:strVal val="1+#ppt_w/2"/>
                                          </p:val>
                                        </p:tav>
                                        <p:tav tm="100000">
                                          <p:val>
                                            <p:strVal val="#ppt_x"/>
                                          </p:val>
                                        </p:tav>
                                      </p:tavLst>
                                    </p:anim>
                                    <p:anim calcmode="lin" valueType="num">
                                      <p:cBhvr additive="base">
                                        <p:cTn id="18" dur="4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2000"/>
                            </p:stCondLst>
                            <p:childTnLst>
                              <p:par>
                                <p:cTn id="20" presetID="2" presetClass="entr" presetSubtype="6"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4000" fill="hold"/>
                                        <p:tgtEl>
                                          <p:spTgt spid="2">
                                            <p:txEl>
                                              <p:pRg st="3" end="3"/>
                                            </p:txEl>
                                          </p:spTgt>
                                        </p:tgtEl>
                                        <p:attrNameLst>
                                          <p:attrName>ppt_x</p:attrName>
                                        </p:attrNameLst>
                                      </p:cBhvr>
                                      <p:tavLst>
                                        <p:tav tm="0">
                                          <p:val>
                                            <p:strVal val="1+#ppt_w/2"/>
                                          </p:val>
                                        </p:tav>
                                        <p:tav tm="100000">
                                          <p:val>
                                            <p:strVal val="#ppt_x"/>
                                          </p:val>
                                        </p:tav>
                                      </p:tavLst>
                                    </p:anim>
                                    <p:anim calcmode="lin" valueType="num">
                                      <p:cBhvr additive="base">
                                        <p:cTn id="23" dur="4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10" name="Imagem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331628" y="2392387"/>
            <a:ext cx="8649700" cy="2585323"/>
          </a:xfrm>
          <a:prstGeom prst="rect">
            <a:avLst/>
          </a:prstGeom>
        </p:spPr>
        <p:txBody>
          <a:bodyPr wrap="square">
            <a:spAutoFit/>
          </a:bodyPr>
          <a:lstStyle/>
          <a:p>
            <a:pPr algn="ctr"/>
            <a:r>
              <a:rPr lang="pt-BR" dirty="0">
                <a:solidFill>
                  <a:srgbClr val="FFFF00"/>
                </a:solidFill>
              </a:rPr>
              <a:t>O bando entrou de supetão dentro da Prefeitura; o “valente” Alcaide, chamou o chefe dos jagunços contratados e disse:</a:t>
            </a:r>
          </a:p>
          <a:p>
            <a:pPr algn="ctr"/>
            <a:r>
              <a:rPr lang="pt-BR" dirty="0">
                <a:solidFill>
                  <a:srgbClr val="FFFF00"/>
                </a:solidFill>
              </a:rPr>
              <a:t>- Dê um fim nesses bandidos insuportáveis, aproveitadores de mulheres.</a:t>
            </a:r>
          </a:p>
          <a:p>
            <a:pPr algn="ctr"/>
            <a:r>
              <a:rPr lang="pt-BR" dirty="0">
                <a:solidFill>
                  <a:srgbClr val="FFFF00"/>
                </a:solidFill>
              </a:rPr>
              <a:t>O chefe, que já estava sozinho, abriu a janela e chamou a turma:</a:t>
            </a:r>
          </a:p>
          <a:p>
            <a:pPr algn="ctr"/>
            <a:r>
              <a:rPr lang="pt-BR" dirty="0">
                <a:solidFill>
                  <a:srgbClr val="FFFF00"/>
                </a:solidFill>
              </a:rPr>
              <a:t>- Venham aqui, vamos acabar com eles. </a:t>
            </a:r>
          </a:p>
          <a:p>
            <a:pPr algn="ctr"/>
            <a:r>
              <a:rPr lang="pt-BR" dirty="0">
                <a:solidFill>
                  <a:srgbClr val="FFFF00"/>
                </a:solidFill>
              </a:rPr>
              <a:t>Nada foi respondido. Ele então correu para o meio da rua e lá estava Lampião, esperando-o com sua peixeira. O jagunço, até então valentão, começou a urinar nas calças.</a:t>
            </a:r>
          </a:p>
          <a:p>
            <a:pPr algn="ctr"/>
            <a:r>
              <a:rPr lang="pt-BR" dirty="0">
                <a:solidFill>
                  <a:srgbClr val="FFFF00"/>
                </a:solidFill>
              </a:rPr>
              <a:t>Lampião disse, então:</a:t>
            </a:r>
          </a:p>
        </p:txBody>
      </p:sp>
    </p:spTree>
    <p:extLst>
      <p:ext uri="{BB962C8B-B14F-4D97-AF65-F5344CB8AC3E}">
        <p14:creationId xmlns:p14="http://schemas.microsoft.com/office/powerpoint/2010/main" xmlns="" val="979382203"/>
      </p:ext>
    </p:extLst>
  </p:cSld>
  <p:clrMapOvr>
    <a:masterClrMapping/>
  </p:clrMapOvr>
  <p:transition spd="slow" advClick="0" advTm="3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4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8000"/>
                            </p:stCondLst>
                            <p:childTnLst>
                              <p:par>
                                <p:cTn id="15" presetID="2" presetClass="entr" presetSubtype="4"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4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4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2000"/>
                            </p:stCondLst>
                            <p:childTnLst>
                              <p:par>
                                <p:cTn id="20" presetID="2" presetClass="entr" presetSubtype="4"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4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3" dur="4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16000"/>
                            </p:stCondLst>
                            <p:childTnLst>
                              <p:par>
                                <p:cTn id="25" presetID="2" presetClass="entr" presetSubtype="4" fill="hold" nodeType="after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4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8" dur="4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20000"/>
                            </p:stCondLst>
                            <p:childTnLst>
                              <p:par>
                                <p:cTn id="30" presetID="2" presetClass="entr" presetSubtype="4" fill="hold" nodeType="after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 calcmode="lin" valueType="num">
                                      <p:cBhvr additive="base">
                                        <p:cTn id="32" dur="40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3" dur="40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7000" b="-7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847864">
            <a:off x="236588" y="304861"/>
            <a:ext cx="2348856" cy="1761642"/>
          </a:xfrm>
          <a:prstGeom prst="rect">
            <a:avLst/>
          </a:prstGeom>
          <a:ln>
            <a:noFill/>
          </a:ln>
          <a:effectLst>
            <a:softEdge rad="112500"/>
          </a:effectLst>
        </p:spPr>
      </p:pic>
      <p:pic>
        <p:nvPicPr>
          <p:cNvPr id="5" name="Imagem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231178" y="82108"/>
            <a:ext cx="2466975" cy="1847850"/>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1204492">
            <a:off x="4430925" y="121671"/>
            <a:ext cx="2383030" cy="1585798"/>
          </a:xfrm>
          <a:prstGeom prst="rect">
            <a:avLst/>
          </a:prstGeom>
          <a:ln>
            <a:noFill/>
          </a:ln>
          <a:effectLst>
            <a:softEdge rad="112500"/>
          </a:effectLst>
        </p:spPr>
      </p:pic>
      <p:pic>
        <p:nvPicPr>
          <p:cNvPr id="10" name="Imagem 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571986">
            <a:off x="6431559" y="362361"/>
            <a:ext cx="2397676" cy="1798257"/>
          </a:xfrm>
          <a:prstGeom prst="rect">
            <a:avLst/>
          </a:prstGeom>
          <a:ln>
            <a:noFill/>
          </a:ln>
          <a:effectLst>
            <a:softEdge rad="112500"/>
          </a:effectLst>
        </p:spPr>
      </p:pic>
      <p:sp>
        <p:nvSpPr>
          <p:cNvPr id="2" name="Retângulo 1"/>
          <p:cNvSpPr/>
          <p:nvPr/>
        </p:nvSpPr>
        <p:spPr>
          <a:xfrm>
            <a:off x="339886" y="1839008"/>
            <a:ext cx="8587281" cy="3170099"/>
          </a:xfrm>
          <a:prstGeom prst="rect">
            <a:avLst/>
          </a:prstGeom>
        </p:spPr>
        <p:txBody>
          <a:bodyPr wrap="square">
            <a:spAutoFit/>
          </a:bodyPr>
          <a:lstStyle/>
          <a:p>
            <a:pPr algn="ctr"/>
            <a:r>
              <a:rPr lang="pt-BR" sz="2000" dirty="0">
                <a:solidFill>
                  <a:srgbClr val="FFFF00"/>
                </a:solidFill>
              </a:rPr>
              <a:t>- Ué seu “veado”, tu não é macho? Sabe com quem está falando? Sou o temeroso Capitão Virgulino, o Rei do Cangaço, e quem é tu?</a:t>
            </a:r>
          </a:p>
          <a:p>
            <a:pPr algn="ctr"/>
            <a:r>
              <a:rPr lang="pt-BR" sz="2000" dirty="0">
                <a:solidFill>
                  <a:srgbClr val="FFFF00"/>
                </a:solidFill>
              </a:rPr>
              <a:t> </a:t>
            </a:r>
            <a:endParaRPr lang="pt-BR" sz="2000" dirty="0" smtClean="0">
              <a:solidFill>
                <a:srgbClr val="FFFF00"/>
              </a:solidFill>
            </a:endParaRPr>
          </a:p>
          <a:p>
            <a:pPr algn="ctr"/>
            <a:r>
              <a:rPr lang="pt-BR" sz="2000" dirty="0" smtClean="0">
                <a:solidFill>
                  <a:srgbClr val="FFFF00"/>
                </a:solidFill>
              </a:rPr>
              <a:t>Todo </a:t>
            </a:r>
            <a:r>
              <a:rPr lang="pt-BR" sz="2000" dirty="0">
                <a:solidFill>
                  <a:srgbClr val="FFFF00"/>
                </a:solidFill>
              </a:rPr>
              <a:t>encolhido e ajoelhado sob os pés de Lampião, falou:</a:t>
            </a:r>
          </a:p>
          <a:p>
            <a:pPr algn="ctr"/>
            <a:endParaRPr lang="pt-BR" sz="2000" dirty="0" smtClean="0">
              <a:solidFill>
                <a:srgbClr val="FFFF00"/>
              </a:solidFill>
            </a:endParaRPr>
          </a:p>
          <a:p>
            <a:pPr algn="ctr"/>
            <a:r>
              <a:rPr lang="pt-BR" sz="2000" dirty="0" smtClean="0">
                <a:solidFill>
                  <a:srgbClr val="FF0000"/>
                </a:solidFill>
              </a:rPr>
              <a:t>- </a:t>
            </a:r>
            <a:r>
              <a:rPr lang="pt-BR" sz="2000" dirty="0">
                <a:solidFill>
                  <a:srgbClr val="FF0000"/>
                </a:solidFill>
              </a:rPr>
              <a:t>Sou o Lamparina, o Rei do Cagaço.</a:t>
            </a:r>
          </a:p>
          <a:p>
            <a:pPr algn="ctr"/>
            <a:endParaRPr lang="pt-BR" sz="2000" dirty="0" smtClean="0">
              <a:solidFill>
                <a:srgbClr val="FFFF00"/>
              </a:solidFill>
            </a:endParaRPr>
          </a:p>
          <a:p>
            <a:pPr algn="ctr"/>
            <a:r>
              <a:rPr lang="pt-BR" sz="2000" dirty="0" smtClean="0">
                <a:solidFill>
                  <a:srgbClr val="FFFF00"/>
                </a:solidFill>
              </a:rPr>
              <a:t>E </a:t>
            </a:r>
            <a:r>
              <a:rPr lang="pt-BR" sz="2000" dirty="0">
                <a:solidFill>
                  <a:srgbClr val="FFFF00"/>
                </a:solidFill>
              </a:rPr>
              <a:t>assim acabei de criar mais uma “estória” como muitas outras que falam sobre essa fascinante figura que continua viva na memória das pessoas.   </a:t>
            </a:r>
          </a:p>
          <a:p>
            <a:pPr algn="ctr"/>
            <a:endParaRPr lang="pt-BR" sz="2000" dirty="0">
              <a:solidFill>
                <a:srgbClr val="FFFF00"/>
              </a:solidFill>
            </a:endParaRPr>
          </a:p>
        </p:txBody>
      </p:sp>
    </p:spTree>
    <p:extLst>
      <p:ext uri="{BB962C8B-B14F-4D97-AF65-F5344CB8AC3E}">
        <p14:creationId xmlns:p14="http://schemas.microsoft.com/office/powerpoint/2010/main" xmlns="" val="1751205780"/>
      </p:ext>
    </p:extLst>
  </p:cSld>
  <p:clrMapOvr>
    <a:masterClrMapping/>
  </p:clrMapOvr>
  <p:transition spd="slow" advClick="0" advTm="38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1160">
                                          <p:stCondLst>
                                            <p:cond delay="0"/>
                                          </p:stCondLst>
                                        </p:cTn>
                                        <p:tgtEl>
                                          <p:spTgt spid="2">
                                            <p:txEl>
                                              <p:pRg st="0" end="0"/>
                                            </p:txEl>
                                          </p:spTgt>
                                        </p:tgtEl>
                                      </p:cBhvr>
                                    </p:animEffect>
                                    <p:anim calcmode="lin" valueType="num">
                                      <p:cBhvr>
                                        <p:cTn id="8" dur="3644"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52">
                                          <p:stCondLst>
                                            <p:cond delay="1300"/>
                                          </p:stCondLst>
                                        </p:cTn>
                                        <p:tgtEl>
                                          <p:spTgt spid="2">
                                            <p:txEl>
                                              <p:pRg st="0" end="0"/>
                                            </p:txEl>
                                          </p:spTgt>
                                        </p:tgtEl>
                                      </p:cBhvr>
                                      <p:to x="100000" y="60000"/>
                                    </p:animScale>
                                    <p:animScale>
                                      <p:cBhvr>
                                        <p:cTn id="14" dur="332" decel="50000">
                                          <p:stCondLst>
                                            <p:cond delay="1352"/>
                                          </p:stCondLst>
                                        </p:cTn>
                                        <p:tgtEl>
                                          <p:spTgt spid="2">
                                            <p:txEl>
                                              <p:pRg st="0" end="0"/>
                                            </p:txEl>
                                          </p:spTgt>
                                        </p:tgtEl>
                                      </p:cBhvr>
                                      <p:to x="100000" y="100000"/>
                                    </p:animScale>
                                    <p:animScale>
                                      <p:cBhvr>
                                        <p:cTn id="15" dur="52">
                                          <p:stCondLst>
                                            <p:cond delay="2624"/>
                                          </p:stCondLst>
                                        </p:cTn>
                                        <p:tgtEl>
                                          <p:spTgt spid="2">
                                            <p:txEl>
                                              <p:pRg st="0" end="0"/>
                                            </p:txEl>
                                          </p:spTgt>
                                        </p:tgtEl>
                                      </p:cBhvr>
                                      <p:to x="100000" y="80000"/>
                                    </p:animScale>
                                    <p:animScale>
                                      <p:cBhvr>
                                        <p:cTn id="16" dur="332" decel="50000">
                                          <p:stCondLst>
                                            <p:cond delay="2676"/>
                                          </p:stCondLst>
                                        </p:cTn>
                                        <p:tgtEl>
                                          <p:spTgt spid="2">
                                            <p:txEl>
                                              <p:pRg st="0" end="0"/>
                                            </p:txEl>
                                          </p:spTgt>
                                        </p:tgtEl>
                                      </p:cBhvr>
                                      <p:to x="100000" y="100000"/>
                                    </p:animScale>
                                    <p:animScale>
                                      <p:cBhvr>
                                        <p:cTn id="17" dur="52">
                                          <p:stCondLst>
                                            <p:cond delay="3284"/>
                                          </p:stCondLst>
                                        </p:cTn>
                                        <p:tgtEl>
                                          <p:spTgt spid="2">
                                            <p:txEl>
                                              <p:pRg st="0" end="0"/>
                                            </p:txEl>
                                          </p:spTgt>
                                        </p:tgtEl>
                                      </p:cBhvr>
                                      <p:to x="100000" y="90000"/>
                                    </p:animScale>
                                    <p:animScale>
                                      <p:cBhvr>
                                        <p:cTn id="18" dur="332" decel="50000">
                                          <p:stCondLst>
                                            <p:cond delay="3336"/>
                                          </p:stCondLst>
                                        </p:cTn>
                                        <p:tgtEl>
                                          <p:spTgt spid="2">
                                            <p:txEl>
                                              <p:pRg st="0" end="0"/>
                                            </p:txEl>
                                          </p:spTgt>
                                        </p:tgtEl>
                                      </p:cBhvr>
                                      <p:to x="100000" y="100000"/>
                                    </p:animScale>
                                    <p:animScale>
                                      <p:cBhvr>
                                        <p:cTn id="19" dur="52">
                                          <p:stCondLst>
                                            <p:cond delay="3616"/>
                                          </p:stCondLst>
                                        </p:cTn>
                                        <p:tgtEl>
                                          <p:spTgt spid="2">
                                            <p:txEl>
                                              <p:pRg st="0" end="0"/>
                                            </p:txEl>
                                          </p:spTgt>
                                        </p:tgtEl>
                                      </p:cBhvr>
                                      <p:to x="100000" y="95000"/>
                                    </p:animScale>
                                    <p:animScale>
                                      <p:cBhvr>
                                        <p:cTn id="20" dur="332" decel="50000">
                                          <p:stCondLst>
                                            <p:cond delay="3668"/>
                                          </p:stCondLst>
                                        </p:cTn>
                                        <p:tgtEl>
                                          <p:spTgt spid="2">
                                            <p:txEl>
                                              <p:pRg st="0" end="0"/>
                                            </p:txEl>
                                          </p:spTgt>
                                        </p:tgtEl>
                                      </p:cBhvr>
                                      <p:to x="100000" y="100000"/>
                                    </p:animScale>
                                  </p:childTnLst>
                                </p:cTn>
                              </p:par>
                            </p:childTnLst>
                          </p:cTn>
                        </p:par>
                        <p:par>
                          <p:cTn id="21" fill="hold">
                            <p:stCondLst>
                              <p:cond delay="4000"/>
                            </p:stCondLst>
                            <p:childTnLst>
                              <p:par>
                                <p:cTn id="22" presetID="26" presetClass="entr" presetSubtype="0" fill="hold"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wipe(down)">
                                      <p:cBhvr>
                                        <p:cTn id="24" dur="1160">
                                          <p:stCondLst>
                                            <p:cond delay="0"/>
                                          </p:stCondLst>
                                        </p:cTn>
                                        <p:tgtEl>
                                          <p:spTgt spid="2">
                                            <p:txEl>
                                              <p:pRg st="1" end="1"/>
                                            </p:txEl>
                                          </p:spTgt>
                                        </p:tgtEl>
                                      </p:cBhvr>
                                    </p:animEffect>
                                    <p:anim calcmode="lin" valueType="num">
                                      <p:cBhvr>
                                        <p:cTn id="25" dur="3644"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26" dur="1328"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27" dur="1328" tmFilter="0, 0; 0.125,0.2665; 0.25,0.4; 0.375,0.465; 0.5,0.5;  0.625,0.535; 0.75,0.6; 0.875,0.7335; 1,1">
                                          <p:stCondLst>
                                            <p:cond delay="1328"/>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28" dur="664" tmFilter="0, 0; 0.125,0.2665; 0.25,0.4; 0.375,0.465; 0.5,0.5;  0.625,0.535; 0.75,0.6; 0.875,0.7335; 1,1">
                                          <p:stCondLst>
                                            <p:cond delay="2648"/>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29" dur="328" tmFilter="0, 0; 0.125,0.2665; 0.25,0.4; 0.375,0.465; 0.5,0.5;  0.625,0.535; 0.75,0.6; 0.875,0.7335; 1,1">
                                          <p:stCondLst>
                                            <p:cond delay="3312"/>
                                          </p:stCondLst>
                                        </p:cTn>
                                        <p:tgtEl>
                                          <p:spTgt spid="2">
                                            <p:txEl>
                                              <p:pRg st="1" end="1"/>
                                            </p:txEl>
                                          </p:spTgt>
                                        </p:tgtEl>
                                        <p:attrNameLst>
                                          <p:attrName>ppt_y</p:attrName>
                                        </p:attrNameLst>
                                      </p:cBhvr>
                                      <p:tavLst>
                                        <p:tav tm="0" fmla="#ppt_y-sin(pi*$)/81">
                                          <p:val>
                                            <p:fltVal val="0"/>
                                          </p:val>
                                        </p:tav>
                                        <p:tav tm="100000">
                                          <p:val>
                                            <p:fltVal val="1"/>
                                          </p:val>
                                        </p:tav>
                                      </p:tavLst>
                                    </p:anim>
                                    <p:animScale>
                                      <p:cBhvr>
                                        <p:cTn id="30" dur="52">
                                          <p:stCondLst>
                                            <p:cond delay="1300"/>
                                          </p:stCondLst>
                                        </p:cTn>
                                        <p:tgtEl>
                                          <p:spTgt spid="2">
                                            <p:txEl>
                                              <p:pRg st="1" end="1"/>
                                            </p:txEl>
                                          </p:spTgt>
                                        </p:tgtEl>
                                      </p:cBhvr>
                                      <p:to x="100000" y="60000"/>
                                    </p:animScale>
                                    <p:animScale>
                                      <p:cBhvr>
                                        <p:cTn id="31" dur="332" decel="50000">
                                          <p:stCondLst>
                                            <p:cond delay="1352"/>
                                          </p:stCondLst>
                                        </p:cTn>
                                        <p:tgtEl>
                                          <p:spTgt spid="2">
                                            <p:txEl>
                                              <p:pRg st="1" end="1"/>
                                            </p:txEl>
                                          </p:spTgt>
                                        </p:tgtEl>
                                      </p:cBhvr>
                                      <p:to x="100000" y="100000"/>
                                    </p:animScale>
                                    <p:animScale>
                                      <p:cBhvr>
                                        <p:cTn id="32" dur="52">
                                          <p:stCondLst>
                                            <p:cond delay="2624"/>
                                          </p:stCondLst>
                                        </p:cTn>
                                        <p:tgtEl>
                                          <p:spTgt spid="2">
                                            <p:txEl>
                                              <p:pRg st="1" end="1"/>
                                            </p:txEl>
                                          </p:spTgt>
                                        </p:tgtEl>
                                      </p:cBhvr>
                                      <p:to x="100000" y="80000"/>
                                    </p:animScale>
                                    <p:animScale>
                                      <p:cBhvr>
                                        <p:cTn id="33" dur="332" decel="50000">
                                          <p:stCondLst>
                                            <p:cond delay="2676"/>
                                          </p:stCondLst>
                                        </p:cTn>
                                        <p:tgtEl>
                                          <p:spTgt spid="2">
                                            <p:txEl>
                                              <p:pRg st="1" end="1"/>
                                            </p:txEl>
                                          </p:spTgt>
                                        </p:tgtEl>
                                      </p:cBhvr>
                                      <p:to x="100000" y="100000"/>
                                    </p:animScale>
                                    <p:animScale>
                                      <p:cBhvr>
                                        <p:cTn id="34" dur="52">
                                          <p:stCondLst>
                                            <p:cond delay="3284"/>
                                          </p:stCondLst>
                                        </p:cTn>
                                        <p:tgtEl>
                                          <p:spTgt spid="2">
                                            <p:txEl>
                                              <p:pRg st="1" end="1"/>
                                            </p:txEl>
                                          </p:spTgt>
                                        </p:tgtEl>
                                      </p:cBhvr>
                                      <p:to x="100000" y="90000"/>
                                    </p:animScale>
                                    <p:animScale>
                                      <p:cBhvr>
                                        <p:cTn id="35" dur="332" decel="50000">
                                          <p:stCondLst>
                                            <p:cond delay="3336"/>
                                          </p:stCondLst>
                                        </p:cTn>
                                        <p:tgtEl>
                                          <p:spTgt spid="2">
                                            <p:txEl>
                                              <p:pRg st="1" end="1"/>
                                            </p:txEl>
                                          </p:spTgt>
                                        </p:tgtEl>
                                      </p:cBhvr>
                                      <p:to x="100000" y="100000"/>
                                    </p:animScale>
                                    <p:animScale>
                                      <p:cBhvr>
                                        <p:cTn id="36" dur="52">
                                          <p:stCondLst>
                                            <p:cond delay="3616"/>
                                          </p:stCondLst>
                                        </p:cTn>
                                        <p:tgtEl>
                                          <p:spTgt spid="2">
                                            <p:txEl>
                                              <p:pRg st="1" end="1"/>
                                            </p:txEl>
                                          </p:spTgt>
                                        </p:tgtEl>
                                      </p:cBhvr>
                                      <p:to x="100000" y="95000"/>
                                    </p:animScale>
                                    <p:animScale>
                                      <p:cBhvr>
                                        <p:cTn id="37" dur="332" decel="50000">
                                          <p:stCondLst>
                                            <p:cond delay="3668"/>
                                          </p:stCondLst>
                                        </p:cTn>
                                        <p:tgtEl>
                                          <p:spTgt spid="2">
                                            <p:txEl>
                                              <p:pRg st="1" end="1"/>
                                            </p:txEl>
                                          </p:spTgt>
                                        </p:tgtEl>
                                      </p:cBhvr>
                                      <p:to x="100000" y="100000"/>
                                    </p:animScale>
                                  </p:childTnLst>
                                </p:cTn>
                              </p:par>
                            </p:childTnLst>
                          </p:cTn>
                        </p:par>
                        <p:par>
                          <p:cTn id="38" fill="hold">
                            <p:stCondLst>
                              <p:cond delay="8000"/>
                            </p:stCondLst>
                            <p:childTnLst>
                              <p:par>
                                <p:cTn id="39" presetID="26" presetClass="entr" presetSubtype="0" fill="hold" nodeType="afterEffect">
                                  <p:stCondLst>
                                    <p:cond delay="0"/>
                                  </p:stCondLst>
                                  <p:childTnLst>
                                    <p:set>
                                      <p:cBhvr>
                                        <p:cTn id="40" dur="1" fill="hold">
                                          <p:stCondLst>
                                            <p:cond delay="0"/>
                                          </p:stCondLst>
                                        </p:cTn>
                                        <p:tgtEl>
                                          <p:spTgt spid="2">
                                            <p:txEl>
                                              <p:pRg st="2" end="2"/>
                                            </p:txEl>
                                          </p:spTgt>
                                        </p:tgtEl>
                                        <p:attrNameLst>
                                          <p:attrName>style.visibility</p:attrName>
                                        </p:attrNameLst>
                                      </p:cBhvr>
                                      <p:to>
                                        <p:strVal val="visible"/>
                                      </p:to>
                                    </p:set>
                                    <p:animEffect transition="in" filter="wipe(down)">
                                      <p:cBhvr>
                                        <p:cTn id="41" dur="1160">
                                          <p:stCondLst>
                                            <p:cond delay="0"/>
                                          </p:stCondLst>
                                        </p:cTn>
                                        <p:tgtEl>
                                          <p:spTgt spid="2">
                                            <p:txEl>
                                              <p:pRg st="2" end="2"/>
                                            </p:txEl>
                                          </p:spTgt>
                                        </p:tgtEl>
                                      </p:cBhvr>
                                    </p:animEffect>
                                    <p:anim calcmode="lin" valueType="num">
                                      <p:cBhvr>
                                        <p:cTn id="42" dur="3644"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43" dur="1328"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44" dur="1328" tmFilter="0, 0; 0.125,0.2665; 0.25,0.4; 0.375,0.465; 0.5,0.5;  0.625,0.535; 0.75,0.6; 0.875,0.7335; 1,1">
                                          <p:stCondLst>
                                            <p:cond delay="1328"/>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45" dur="664" tmFilter="0, 0; 0.125,0.2665; 0.25,0.4; 0.375,0.465; 0.5,0.5;  0.625,0.535; 0.75,0.6; 0.875,0.7335; 1,1">
                                          <p:stCondLst>
                                            <p:cond delay="2648"/>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46" dur="328" tmFilter="0, 0; 0.125,0.2665; 0.25,0.4; 0.375,0.465; 0.5,0.5;  0.625,0.535; 0.75,0.6; 0.875,0.7335; 1,1">
                                          <p:stCondLst>
                                            <p:cond delay="3312"/>
                                          </p:stCondLst>
                                        </p:cTn>
                                        <p:tgtEl>
                                          <p:spTgt spid="2">
                                            <p:txEl>
                                              <p:pRg st="2" end="2"/>
                                            </p:txEl>
                                          </p:spTgt>
                                        </p:tgtEl>
                                        <p:attrNameLst>
                                          <p:attrName>ppt_y</p:attrName>
                                        </p:attrNameLst>
                                      </p:cBhvr>
                                      <p:tavLst>
                                        <p:tav tm="0" fmla="#ppt_y-sin(pi*$)/81">
                                          <p:val>
                                            <p:fltVal val="0"/>
                                          </p:val>
                                        </p:tav>
                                        <p:tav tm="100000">
                                          <p:val>
                                            <p:fltVal val="1"/>
                                          </p:val>
                                        </p:tav>
                                      </p:tavLst>
                                    </p:anim>
                                    <p:animScale>
                                      <p:cBhvr>
                                        <p:cTn id="47" dur="52">
                                          <p:stCondLst>
                                            <p:cond delay="1300"/>
                                          </p:stCondLst>
                                        </p:cTn>
                                        <p:tgtEl>
                                          <p:spTgt spid="2">
                                            <p:txEl>
                                              <p:pRg st="2" end="2"/>
                                            </p:txEl>
                                          </p:spTgt>
                                        </p:tgtEl>
                                      </p:cBhvr>
                                      <p:to x="100000" y="60000"/>
                                    </p:animScale>
                                    <p:animScale>
                                      <p:cBhvr>
                                        <p:cTn id="48" dur="332" decel="50000">
                                          <p:stCondLst>
                                            <p:cond delay="1352"/>
                                          </p:stCondLst>
                                        </p:cTn>
                                        <p:tgtEl>
                                          <p:spTgt spid="2">
                                            <p:txEl>
                                              <p:pRg st="2" end="2"/>
                                            </p:txEl>
                                          </p:spTgt>
                                        </p:tgtEl>
                                      </p:cBhvr>
                                      <p:to x="100000" y="100000"/>
                                    </p:animScale>
                                    <p:animScale>
                                      <p:cBhvr>
                                        <p:cTn id="49" dur="52">
                                          <p:stCondLst>
                                            <p:cond delay="2624"/>
                                          </p:stCondLst>
                                        </p:cTn>
                                        <p:tgtEl>
                                          <p:spTgt spid="2">
                                            <p:txEl>
                                              <p:pRg st="2" end="2"/>
                                            </p:txEl>
                                          </p:spTgt>
                                        </p:tgtEl>
                                      </p:cBhvr>
                                      <p:to x="100000" y="80000"/>
                                    </p:animScale>
                                    <p:animScale>
                                      <p:cBhvr>
                                        <p:cTn id="50" dur="332" decel="50000">
                                          <p:stCondLst>
                                            <p:cond delay="2676"/>
                                          </p:stCondLst>
                                        </p:cTn>
                                        <p:tgtEl>
                                          <p:spTgt spid="2">
                                            <p:txEl>
                                              <p:pRg st="2" end="2"/>
                                            </p:txEl>
                                          </p:spTgt>
                                        </p:tgtEl>
                                      </p:cBhvr>
                                      <p:to x="100000" y="100000"/>
                                    </p:animScale>
                                    <p:animScale>
                                      <p:cBhvr>
                                        <p:cTn id="51" dur="52">
                                          <p:stCondLst>
                                            <p:cond delay="3284"/>
                                          </p:stCondLst>
                                        </p:cTn>
                                        <p:tgtEl>
                                          <p:spTgt spid="2">
                                            <p:txEl>
                                              <p:pRg st="2" end="2"/>
                                            </p:txEl>
                                          </p:spTgt>
                                        </p:tgtEl>
                                      </p:cBhvr>
                                      <p:to x="100000" y="90000"/>
                                    </p:animScale>
                                    <p:animScale>
                                      <p:cBhvr>
                                        <p:cTn id="52" dur="332" decel="50000">
                                          <p:stCondLst>
                                            <p:cond delay="3336"/>
                                          </p:stCondLst>
                                        </p:cTn>
                                        <p:tgtEl>
                                          <p:spTgt spid="2">
                                            <p:txEl>
                                              <p:pRg st="2" end="2"/>
                                            </p:txEl>
                                          </p:spTgt>
                                        </p:tgtEl>
                                      </p:cBhvr>
                                      <p:to x="100000" y="100000"/>
                                    </p:animScale>
                                    <p:animScale>
                                      <p:cBhvr>
                                        <p:cTn id="53" dur="52">
                                          <p:stCondLst>
                                            <p:cond delay="3616"/>
                                          </p:stCondLst>
                                        </p:cTn>
                                        <p:tgtEl>
                                          <p:spTgt spid="2">
                                            <p:txEl>
                                              <p:pRg st="2" end="2"/>
                                            </p:txEl>
                                          </p:spTgt>
                                        </p:tgtEl>
                                      </p:cBhvr>
                                      <p:to x="100000" y="95000"/>
                                    </p:animScale>
                                    <p:animScale>
                                      <p:cBhvr>
                                        <p:cTn id="54" dur="332" decel="50000">
                                          <p:stCondLst>
                                            <p:cond delay="3668"/>
                                          </p:stCondLst>
                                        </p:cTn>
                                        <p:tgtEl>
                                          <p:spTgt spid="2">
                                            <p:txEl>
                                              <p:pRg st="2" end="2"/>
                                            </p:txEl>
                                          </p:spTgt>
                                        </p:tgtEl>
                                      </p:cBhvr>
                                      <p:to x="100000" y="100000"/>
                                    </p:animScale>
                                  </p:childTnLst>
                                </p:cTn>
                              </p:par>
                            </p:childTnLst>
                          </p:cTn>
                        </p:par>
                        <p:par>
                          <p:cTn id="55" fill="hold">
                            <p:stCondLst>
                              <p:cond delay="12000"/>
                            </p:stCondLst>
                            <p:childTnLst>
                              <p:par>
                                <p:cTn id="56" presetID="26" presetClass="entr" presetSubtype="0" fill="hold" nodeType="afterEffect">
                                  <p:stCondLst>
                                    <p:cond delay="0"/>
                                  </p:stCondLst>
                                  <p:childTnLst>
                                    <p:set>
                                      <p:cBhvr>
                                        <p:cTn id="57" dur="1" fill="hold">
                                          <p:stCondLst>
                                            <p:cond delay="0"/>
                                          </p:stCondLst>
                                        </p:cTn>
                                        <p:tgtEl>
                                          <p:spTgt spid="2">
                                            <p:txEl>
                                              <p:pRg st="4" end="4"/>
                                            </p:txEl>
                                          </p:spTgt>
                                        </p:tgtEl>
                                        <p:attrNameLst>
                                          <p:attrName>style.visibility</p:attrName>
                                        </p:attrNameLst>
                                      </p:cBhvr>
                                      <p:to>
                                        <p:strVal val="visible"/>
                                      </p:to>
                                    </p:set>
                                    <p:animEffect transition="in" filter="wipe(down)">
                                      <p:cBhvr>
                                        <p:cTn id="58" dur="1160">
                                          <p:stCondLst>
                                            <p:cond delay="0"/>
                                          </p:stCondLst>
                                        </p:cTn>
                                        <p:tgtEl>
                                          <p:spTgt spid="2">
                                            <p:txEl>
                                              <p:pRg st="4" end="4"/>
                                            </p:txEl>
                                          </p:spTgt>
                                        </p:tgtEl>
                                      </p:cBhvr>
                                    </p:animEffect>
                                    <p:anim calcmode="lin" valueType="num">
                                      <p:cBhvr>
                                        <p:cTn id="59" dur="3644"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60" dur="1328"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61" dur="1328" tmFilter="0, 0; 0.125,0.2665; 0.25,0.4; 0.375,0.465; 0.5,0.5;  0.625,0.535; 0.75,0.6; 0.875,0.7335; 1,1">
                                          <p:stCondLst>
                                            <p:cond delay="1328"/>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62" dur="664" tmFilter="0, 0; 0.125,0.2665; 0.25,0.4; 0.375,0.465; 0.5,0.5;  0.625,0.535; 0.75,0.6; 0.875,0.7335; 1,1">
                                          <p:stCondLst>
                                            <p:cond delay="2648"/>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63" dur="328" tmFilter="0, 0; 0.125,0.2665; 0.25,0.4; 0.375,0.465; 0.5,0.5;  0.625,0.535; 0.75,0.6; 0.875,0.7335; 1,1">
                                          <p:stCondLst>
                                            <p:cond delay="3312"/>
                                          </p:stCondLst>
                                        </p:cTn>
                                        <p:tgtEl>
                                          <p:spTgt spid="2">
                                            <p:txEl>
                                              <p:pRg st="4" end="4"/>
                                            </p:txEl>
                                          </p:spTgt>
                                        </p:tgtEl>
                                        <p:attrNameLst>
                                          <p:attrName>ppt_y</p:attrName>
                                        </p:attrNameLst>
                                      </p:cBhvr>
                                      <p:tavLst>
                                        <p:tav tm="0" fmla="#ppt_y-sin(pi*$)/81">
                                          <p:val>
                                            <p:fltVal val="0"/>
                                          </p:val>
                                        </p:tav>
                                        <p:tav tm="100000">
                                          <p:val>
                                            <p:fltVal val="1"/>
                                          </p:val>
                                        </p:tav>
                                      </p:tavLst>
                                    </p:anim>
                                    <p:animScale>
                                      <p:cBhvr>
                                        <p:cTn id="64" dur="52">
                                          <p:stCondLst>
                                            <p:cond delay="1300"/>
                                          </p:stCondLst>
                                        </p:cTn>
                                        <p:tgtEl>
                                          <p:spTgt spid="2">
                                            <p:txEl>
                                              <p:pRg st="4" end="4"/>
                                            </p:txEl>
                                          </p:spTgt>
                                        </p:tgtEl>
                                      </p:cBhvr>
                                      <p:to x="100000" y="60000"/>
                                    </p:animScale>
                                    <p:animScale>
                                      <p:cBhvr>
                                        <p:cTn id="65" dur="332" decel="50000">
                                          <p:stCondLst>
                                            <p:cond delay="1352"/>
                                          </p:stCondLst>
                                        </p:cTn>
                                        <p:tgtEl>
                                          <p:spTgt spid="2">
                                            <p:txEl>
                                              <p:pRg st="4" end="4"/>
                                            </p:txEl>
                                          </p:spTgt>
                                        </p:tgtEl>
                                      </p:cBhvr>
                                      <p:to x="100000" y="100000"/>
                                    </p:animScale>
                                    <p:animScale>
                                      <p:cBhvr>
                                        <p:cTn id="66" dur="52">
                                          <p:stCondLst>
                                            <p:cond delay="2624"/>
                                          </p:stCondLst>
                                        </p:cTn>
                                        <p:tgtEl>
                                          <p:spTgt spid="2">
                                            <p:txEl>
                                              <p:pRg st="4" end="4"/>
                                            </p:txEl>
                                          </p:spTgt>
                                        </p:tgtEl>
                                      </p:cBhvr>
                                      <p:to x="100000" y="80000"/>
                                    </p:animScale>
                                    <p:animScale>
                                      <p:cBhvr>
                                        <p:cTn id="67" dur="332" decel="50000">
                                          <p:stCondLst>
                                            <p:cond delay="2676"/>
                                          </p:stCondLst>
                                        </p:cTn>
                                        <p:tgtEl>
                                          <p:spTgt spid="2">
                                            <p:txEl>
                                              <p:pRg st="4" end="4"/>
                                            </p:txEl>
                                          </p:spTgt>
                                        </p:tgtEl>
                                      </p:cBhvr>
                                      <p:to x="100000" y="100000"/>
                                    </p:animScale>
                                    <p:animScale>
                                      <p:cBhvr>
                                        <p:cTn id="68" dur="52">
                                          <p:stCondLst>
                                            <p:cond delay="3284"/>
                                          </p:stCondLst>
                                        </p:cTn>
                                        <p:tgtEl>
                                          <p:spTgt spid="2">
                                            <p:txEl>
                                              <p:pRg st="4" end="4"/>
                                            </p:txEl>
                                          </p:spTgt>
                                        </p:tgtEl>
                                      </p:cBhvr>
                                      <p:to x="100000" y="90000"/>
                                    </p:animScale>
                                    <p:animScale>
                                      <p:cBhvr>
                                        <p:cTn id="69" dur="332" decel="50000">
                                          <p:stCondLst>
                                            <p:cond delay="3336"/>
                                          </p:stCondLst>
                                        </p:cTn>
                                        <p:tgtEl>
                                          <p:spTgt spid="2">
                                            <p:txEl>
                                              <p:pRg st="4" end="4"/>
                                            </p:txEl>
                                          </p:spTgt>
                                        </p:tgtEl>
                                      </p:cBhvr>
                                      <p:to x="100000" y="100000"/>
                                    </p:animScale>
                                    <p:animScale>
                                      <p:cBhvr>
                                        <p:cTn id="70" dur="52">
                                          <p:stCondLst>
                                            <p:cond delay="3616"/>
                                          </p:stCondLst>
                                        </p:cTn>
                                        <p:tgtEl>
                                          <p:spTgt spid="2">
                                            <p:txEl>
                                              <p:pRg st="4" end="4"/>
                                            </p:txEl>
                                          </p:spTgt>
                                        </p:tgtEl>
                                      </p:cBhvr>
                                      <p:to x="100000" y="95000"/>
                                    </p:animScale>
                                    <p:animScale>
                                      <p:cBhvr>
                                        <p:cTn id="71" dur="332" decel="50000">
                                          <p:stCondLst>
                                            <p:cond delay="3668"/>
                                          </p:stCondLst>
                                        </p:cTn>
                                        <p:tgtEl>
                                          <p:spTgt spid="2">
                                            <p:txEl>
                                              <p:pRg st="4" end="4"/>
                                            </p:txEl>
                                          </p:spTgt>
                                        </p:tgtEl>
                                      </p:cBhvr>
                                      <p:to x="100000" y="100000"/>
                                    </p:animScale>
                                  </p:childTnLst>
                                </p:cTn>
                              </p:par>
                            </p:childTnLst>
                          </p:cTn>
                        </p:par>
                        <p:par>
                          <p:cTn id="72" fill="hold">
                            <p:stCondLst>
                              <p:cond delay="16000"/>
                            </p:stCondLst>
                            <p:childTnLst>
                              <p:par>
                                <p:cTn id="73" presetID="26" presetClass="entr" presetSubtype="0" fill="hold" nodeType="afterEffect">
                                  <p:stCondLst>
                                    <p:cond delay="0"/>
                                  </p:stCondLst>
                                  <p:childTnLst>
                                    <p:set>
                                      <p:cBhvr>
                                        <p:cTn id="74" dur="1" fill="hold">
                                          <p:stCondLst>
                                            <p:cond delay="0"/>
                                          </p:stCondLst>
                                        </p:cTn>
                                        <p:tgtEl>
                                          <p:spTgt spid="2">
                                            <p:txEl>
                                              <p:pRg st="6" end="6"/>
                                            </p:txEl>
                                          </p:spTgt>
                                        </p:tgtEl>
                                        <p:attrNameLst>
                                          <p:attrName>style.visibility</p:attrName>
                                        </p:attrNameLst>
                                      </p:cBhvr>
                                      <p:to>
                                        <p:strVal val="visible"/>
                                      </p:to>
                                    </p:set>
                                    <p:animEffect transition="in" filter="wipe(down)">
                                      <p:cBhvr>
                                        <p:cTn id="75" dur="1160">
                                          <p:stCondLst>
                                            <p:cond delay="0"/>
                                          </p:stCondLst>
                                        </p:cTn>
                                        <p:tgtEl>
                                          <p:spTgt spid="2">
                                            <p:txEl>
                                              <p:pRg st="6" end="6"/>
                                            </p:txEl>
                                          </p:spTgt>
                                        </p:tgtEl>
                                      </p:cBhvr>
                                    </p:animEffect>
                                    <p:anim calcmode="lin" valueType="num">
                                      <p:cBhvr>
                                        <p:cTn id="76" dur="3644" tmFilter="0,0; 0.14,0.36; 0.43,0.73; 0.71,0.91; 1.0,1.0">
                                          <p:stCondLst>
                                            <p:cond delay="0"/>
                                          </p:stCondLst>
                                        </p:cTn>
                                        <p:tgtEl>
                                          <p:spTgt spid="2">
                                            <p:txEl>
                                              <p:pRg st="6" end="6"/>
                                            </p:txEl>
                                          </p:spTgt>
                                        </p:tgtEl>
                                        <p:attrNameLst>
                                          <p:attrName>ppt_x</p:attrName>
                                        </p:attrNameLst>
                                      </p:cBhvr>
                                      <p:tavLst>
                                        <p:tav tm="0">
                                          <p:val>
                                            <p:strVal val="#ppt_x-0.25"/>
                                          </p:val>
                                        </p:tav>
                                        <p:tav tm="100000">
                                          <p:val>
                                            <p:strVal val="#ppt_x"/>
                                          </p:val>
                                        </p:tav>
                                      </p:tavLst>
                                    </p:anim>
                                    <p:anim calcmode="lin" valueType="num">
                                      <p:cBhvr>
                                        <p:cTn id="77" dur="1328" tmFilter="0.0,0.0; 0.25,0.07; 0.50,0.2; 0.75,0.467; 1.0,1.0">
                                          <p:stCondLst>
                                            <p:cond delay="0"/>
                                          </p:stCondLst>
                                        </p:cTn>
                                        <p:tgtEl>
                                          <p:spTgt spid="2">
                                            <p:txEl>
                                              <p:pRg st="6" end="6"/>
                                            </p:txEl>
                                          </p:spTgt>
                                        </p:tgtEl>
                                        <p:attrNameLst>
                                          <p:attrName>ppt_y</p:attrName>
                                        </p:attrNameLst>
                                      </p:cBhvr>
                                      <p:tavLst>
                                        <p:tav tm="0" fmla="#ppt_y-sin(pi*$)/3">
                                          <p:val>
                                            <p:fltVal val="0.5"/>
                                          </p:val>
                                        </p:tav>
                                        <p:tav tm="100000">
                                          <p:val>
                                            <p:fltVal val="1"/>
                                          </p:val>
                                        </p:tav>
                                      </p:tavLst>
                                    </p:anim>
                                    <p:anim calcmode="lin" valueType="num">
                                      <p:cBhvr>
                                        <p:cTn id="78" dur="1328" tmFilter="0, 0; 0.125,0.2665; 0.25,0.4; 0.375,0.465; 0.5,0.5;  0.625,0.535; 0.75,0.6; 0.875,0.7335; 1,1">
                                          <p:stCondLst>
                                            <p:cond delay="1328"/>
                                          </p:stCondLst>
                                        </p:cTn>
                                        <p:tgtEl>
                                          <p:spTgt spid="2">
                                            <p:txEl>
                                              <p:pRg st="6" end="6"/>
                                            </p:txEl>
                                          </p:spTgt>
                                        </p:tgtEl>
                                        <p:attrNameLst>
                                          <p:attrName>ppt_y</p:attrName>
                                        </p:attrNameLst>
                                      </p:cBhvr>
                                      <p:tavLst>
                                        <p:tav tm="0" fmla="#ppt_y-sin(pi*$)/9">
                                          <p:val>
                                            <p:fltVal val="0"/>
                                          </p:val>
                                        </p:tav>
                                        <p:tav tm="100000">
                                          <p:val>
                                            <p:fltVal val="1"/>
                                          </p:val>
                                        </p:tav>
                                      </p:tavLst>
                                    </p:anim>
                                    <p:anim calcmode="lin" valueType="num">
                                      <p:cBhvr>
                                        <p:cTn id="79" dur="664" tmFilter="0, 0; 0.125,0.2665; 0.25,0.4; 0.375,0.465; 0.5,0.5;  0.625,0.535; 0.75,0.6; 0.875,0.7335; 1,1">
                                          <p:stCondLst>
                                            <p:cond delay="2648"/>
                                          </p:stCondLst>
                                        </p:cTn>
                                        <p:tgtEl>
                                          <p:spTgt spid="2">
                                            <p:txEl>
                                              <p:pRg st="6" end="6"/>
                                            </p:txEl>
                                          </p:spTgt>
                                        </p:tgtEl>
                                        <p:attrNameLst>
                                          <p:attrName>ppt_y</p:attrName>
                                        </p:attrNameLst>
                                      </p:cBhvr>
                                      <p:tavLst>
                                        <p:tav tm="0" fmla="#ppt_y-sin(pi*$)/27">
                                          <p:val>
                                            <p:fltVal val="0"/>
                                          </p:val>
                                        </p:tav>
                                        <p:tav tm="100000">
                                          <p:val>
                                            <p:fltVal val="1"/>
                                          </p:val>
                                        </p:tav>
                                      </p:tavLst>
                                    </p:anim>
                                    <p:anim calcmode="lin" valueType="num">
                                      <p:cBhvr>
                                        <p:cTn id="80" dur="328" tmFilter="0, 0; 0.125,0.2665; 0.25,0.4; 0.375,0.465; 0.5,0.5;  0.625,0.535; 0.75,0.6; 0.875,0.7335; 1,1">
                                          <p:stCondLst>
                                            <p:cond delay="3312"/>
                                          </p:stCondLst>
                                        </p:cTn>
                                        <p:tgtEl>
                                          <p:spTgt spid="2">
                                            <p:txEl>
                                              <p:pRg st="6" end="6"/>
                                            </p:txEl>
                                          </p:spTgt>
                                        </p:tgtEl>
                                        <p:attrNameLst>
                                          <p:attrName>ppt_y</p:attrName>
                                        </p:attrNameLst>
                                      </p:cBhvr>
                                      <p:tavLst>
                                        <p:tav tm="0" fmla="#ppt_y-sin(pi*$)/81">
                                          <p:val>
                                            <p:fltVal val="0"/>
                                          </p:val>
                                        </p:tav>
                                        <p:tav tm="100000">
                                          <p:val>
                                            <p:fltVal val="1"/>
                                          </p:val>
                                        </p:tav>
                                      </p:tavLst>
                                    </p:anim>
                                    <p:animScale>
                                      <p:cBhvr>
                                        <p:cTn id="81" dur="52">
                                          <p:stCondLst>
                                            <p:cond delay="1300"/>
                                          </p:stCondLst>
                                        </p:cTn>
                                        <p:tgtEl>
                                          <p:spTgt spid="2">
                                            <p:txEl>
                                              <p:pRg st="6" end="6"/>
                                            </p:txEl>
                                          </p:spTgt>
                                        </p:tgtEl>
                                      </p:cBhvr>
                                      <p:to x="100000" y="60000"/>
                                    </p:animScale>
                                    <p:animScale>
                                      <p:cBhvr>
                                        <p:cTn id="82" dur="332" decel="50000">
                                          <p:stCondLst>
                                            <p:cond delay="1352"/>
                                          </p:stCondLst>
                                        </p:cTn>
                                        <p:tgtEl>
                                          <p:spTgt spid="2">
                                            <p:txEl>
                                              <p:pRg st="6" end="6"/>
                                            </p:txEl>
                                          </p:spTgt>
                                        </p:tgtEl>
                                      </p:cBhvr>
                                      <p:to x="100000" y="100000"/>
                                    </p:animScale>
                                    <p:animScale>
                                      <p:cBhvr>
                                        <p:cTn id="83" dur="52">
                                          <p:stCondLst>
                                            <p:cond delay="2624"/>
                                          </p:stCondLst>
                                        </p:cTn>
                                        <p:tgtEl>
                                          <p:spTgt spid="2">
                                            <p:txEl>
                                              <p:pRg st="6" end="6"/>
                                            </p:txEl>
                                          </p:spTgt>
                                        </p:tgtEl>
                                      </p:cBhvr>
                                      <p:to x="100000" y="80000"/>
                                    </p:animScale>
                                    <p:animScale>
                                      <p:cBhvr>
                                        <p:cTn id="84" dur="332" decel="50000">
                                          <p:stCondLst>
                                            <p:cond delay="2676"/>
                                          </p:stCondLst>
                                        </p:cTn>
                                        <p:tgtEl>
                                          <p:spTgt spid="2">
                                            <p:txEl>
                                              <p:pRg st="6" end="6"/>
                                            </p:txEl>
                                          </p:spTgt>
                                        </p:tgtEl>
                                      </p:cBhvr>
                                      <p:to x="100000" y="100000"/>
                                    </p:animScale>
                                    <p:animScale>
                                      <p:cBhvr>
                                        <p:cTn id="85" dur="52">
                                          <p:stCondLst>
                                            <p:cond delay="3284"/>
                                          </p:stCondLst>
                                        </p:cTn>
                                        <p:tgtEl>
                                          <p:spTgt spid="2">
                                            <p:txEl>
                                              <p:pRg st="6" end="6"/>
                                            </p:txEl>
                                          </p:spTgt>
                                        </p:tgtEl>
                                      </p:cBhvr>
                                      <p:to x="100000" y="90000"/>
                                    </p:animScale>
                                    <p:animScale>
                                      <p:cBhvr>
                                        <p:cTn id="86" dur="332" decel="50000">
                                          <p:stCondLst>
                                            <p:cond delay="3336"/>
                                          </p:stCondLst>
                                        </p:cTn>
                                        <p:tgtEl>
                                          <p:spTgt spid="2">
                                            <p:txEl>
                                              <p:pRg st="6" end="6"/>
                                            </p:txEl>
                                          </p:spTgt>
                                        </p:tgtEl>
                                      </p:cBhvr>
                                      <p:to x="100000" y="100000"/>
                                    </p:animScale>
                                    <p:animScale>
                                      <p:cBhvr>
                                        <p:cTn id="87" dur="52">
                                          <p:stCondLst>
                                            <p:cond delay="3616"/>
                                          </p:stCondLst>
                                        </p:cTn>
                                        <p:tgtEl>
                                          <p:spTgt spid="2">
                                            <p:txEl>
                                              <p:pRg st="6" end="6"/>
                                            </p:txEl>
                                          </p:spTgt>
                                        </p:tgtEl>
                                      </p:cBhvr>
                                      <p:to x="100000" y="95000"/>
                                    </p:animScale>
                                    <p:animScale>
                                      <p:cBhvr>
                                        <p:cTn id="88" dur="332" decel="50000">
                                          <p:stCondLst>
                                            <p:cond delay="3668"/>
                                          </p:stCondLst>
                                        </p:cTn>
                                        <p:tgtEl>
                                          <p:spTgt spid="2">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5572132" y="51414"/>
            <a:ext cx="3490602" cy="2693045"/>
          </a:xfrm>
          <a:prstGeom prst="rect">
            <a:avLst/>
          </a:prstGeom>
        </p:spPr>
        <p:txBody>
          <a:bodyPr wrap="square">
            <a:spAutoFit/>
          </a:bodyPr>
          <a:lstStyle/>
          <a:p>
            <a:pPr algn="ctr" fontAlgn="auto">
              <a:spcBef>
                <a:spcPts val="0"/>
              </a:spcBef>
              <a:spcAft>
                <a:spcPts val="0"/>
              </a:spcAft>
            </a:pPr>
            <a:endParaRPr lang="pt-BR" sz="1100" dirty="0" smtClean="0">
              <a:solidFill>
                <a:srgbClr val="FFFF00"/>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r>
              <a:rPr lang="pt-BR" sz="1200" b="1" spc="300" dirty="0" smtClean="0">
                <a:solidFill>
                  <a:schemeClr val="bg1"/>
                </a:solidFill>
                <a:effectLst>
                  <a:outerShdw blurRad="38100" dist="38100" dir="2700000" algn="tl">
                    <a:srgbClr val="000000">
                      <a:alpha val="43137"/>
                    </a:srgbClr>
                  </a:outerShdw>
                </a:effectLst>
                <a:latin typeface="Kristen ITC" pitchFamily="66" charset="0"/>
              </a:rPr>
              <a:t>CRIAÇÃO E FORMATAÇÃO</a:t>
            </a:r>
            <a:endParaRPr lang="pt-BR" sz="1400" b="1" spc="300" dirty="0" smtClean="0">
              <a:solidFill>
                <a:schemeClr val="bg1"/>
              </a:solidFill>
              <a:effectLst>
                <a:outerShdw blurRad="38100" dist="38100" dir="2700000" algn="tl">
                  <a:srgbClr val="000000">
                    <a:alpha val="43137"/>
                  </a:srgbClr>
                </a:outerShdw>
              </a:effectLst>
              <a:latin typeface="Kristen ITC" pitchFamily="66" charset="0"/>
            </a:endParaRPr>
          </a:p>
          <a:p>
            <a:pPr algn="r" fontAlgn="auto">
              <a:spcBef>
                <a:spcPts val="0"/>
              </a:spcBef>
              <a:spcAft>
                <a:spcPts val="0"/>
              </a:spcAft>
            </a:pPr>
            <a:r>
              <a:rPr lang="pt-BR" sz="1400" b="1" spc="300" dirty="0" smtClean="0">
                <a:solidFill>
                  <a:schemeClr val="bg1"/>
                </a:solidFill>
                <a:effectLst>
                  <a:outerShdw blurRad="38100" dist="38100" dir="2700000" algn="tl">
                    <a:srgbClr val="000000">
                      <a:alpha val="43137"/>
                    </a:srgbClr>
                  </a:outerShdw>
                </a:effectLst>
                <a:latin typeface="Maiandra GD" pitchFamily="34" charset="0"/>
              </a:rPr>
              <a:t> </a:t>
            </a:r>
          </a:p>
          <a:p>
            <a:pPr algn="r" fontAlgn="auto">
              <a:spcBef>
                <a:spcPts val="0"/>
              </a:spcBef>
              <a:spcAft>
                <a:spcPts val="0"/>
              </a:spcAft>
            </a:pPr>
            <a:r>
              <a:rPr lang="pt-BR" sz="1400" b="1" spc="300" dirty="0" smtClean="0">
                <a:solidFill>
                  <a:srgbClr val="FFFF00"/>
                </a:solidFill>
                <a:effectLst>
                  <a:outerShdw blurRad="38100" dist="38100" dir="2700000" algn="tl">
                    <a:srgbClr val="000000">
                      <a:alpha val="43137"/>
                    </a:srgbClr>
                  </a:outerShdw>
                </a:effectLst>
                <a:latin typeface="Lucida Handwriting" pitchFamily="66" charset="0"/>
              </a:rPr>
              <a:t>TONINHO VENDRAMINI  </a:t>
            </a:r>
            <a:endParaRPr lang="pt-BR" sz="1400" b="1" u="sng" spc="300" dirty="0">
              <a:solidFill>
                <a:srgbClr val="FFFF00"/>
              </a:solidFill>
              <a:effectLst>
                <a:outerShdw blurRad="38100" dist="38100" dir="2700000" algn="tl">
                  <a:srgbClr val="000000">
                    <a:alpha val="43137"/>
                  </a:srgbClr>
                </a:outerShdw>
              </a:effectLst>
              <a:latin typeface="Lucida Handwriting" pitchFamily="66" charset="0"/>
            </a:endParaRPr>
          </a:p>
          <a:p>
            <a:pPr algn="ctr" fontAlgn="auto">
              <a:spcBef>
                <a:spcPts val="0"/>
              </a:spcBef>
              <a:spcAft>
                <a:spcPts val="0"/>
              </a:spcAft>
            </a:pPr>
            <a:endParaRPr lang="pt-BR" sz="1400" u="sng"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400" u="sng" dirty="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400" u="sng"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400" u="sng" dirty="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400" u="sng" dirty="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600"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600" dirty="0" smtClean="0">
                <a:solidFill>
                  <a:schemeClr val="bg1"/>
                </a:solidFill>
                <a:effectLst>
                  <a:outerShdw blurRad="38100" dist="38100" dir="2700000" algn="tl">
                    <a:srgbClr val="000000">
                      <a:alpha val="43137"/>
                    </a:srgbClr>
                  </a:outerShdw>
                </a:effectLst>
                <a:latin typeface="Maiandra GD" pitchFamily="34" charset="0"/>
              </a:rPr>
              <a:t> </a:t>
            </a:r>
          </a:p>
          <a:p>
            <a:pPr algn="ctr" fontAlgn="auto">
              <a:spcBef>
                <a:spcPts val="0"/>
              </a:spcBef>
              <a:spcAft>
                <a:spcPts val="0"/>
              </a:spcAft>
            </a:pPr>
            <a:r>
              <a:rPr lang="pt-BR" sz="1600" dirty="0" smtClean="0">
                <a:solidFill>
                  <a:schemeClr val="bg1"/>
                </a:solidFill>
                <a:effectLst>
                  <a:outerShdw blurRad="38100" dist="38100" dir="2700000" algn="tl">
                    <a:srgbClr val="000000">
                      <a:alpha val="43137"/>
                    </a:srgbClr>
                  </a:outerShdw>
                </a:effectLst>
                <a:latin typeface="Maiandra GD" pitchFamily="34" charset="0"/>
              </a:rPr>
              <a:t> </a:t>
            </a:r>
            <a:endParaRPr lang="pt-BR" sz="1600" dirty="0" smtClean="0">
              <a:solidFill>
                <a:srgbClr val="FFC000"/>
              </a:solidFill>
              <a:effectLst>
                <a:outerShdw blurRad="38100" dist="38100" dir="2700000" algn="tl">
                  <a:srgbClr val="000000">
                    <a:alpha val="43137"/>
                  </a:srgbClr>
                </a:outerShdw>
              </a:effectLst>
              <a:latin typeface="Maiandra GD" pitchFamily="34" charset="0"/>
            </a:endParaRPr>
          </a:p>
        </p:txBody>
      </p:sp>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858016" y="1000114"/>
            <a:ext cx="2010485" cy="2189234"/>
          </a:xfrm>
          <a:prstGeom prst="rect">
            <a:avLst/>
          </a:prstGeom>
          <a:ln w="76200">
            <a:solidFill>
              <a:schemeClr val="accent6">
                <a:lumMod val="60000"/>
                <a:lumOff val="40000"/>
              </a:schemeClr>
            </a:solidFill>
            <a:prstDash val="dash"/>
          </a:ln>
          <a:scene3d>
            <a:camera prst="orthographicFront"/>
            <a:lightRig rig="threePt" dir="t"/>
          </a:scene3d>
          <a:sp3d>
            <a:bevelT/>
          </a:sp3d>
        </p:spPr>
      </p:pic>
      <p:sp>
        <p:nvSpPr>
          <p:cNvPr id="10" name="AutoShape 2"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a:solidFill>
                <a:prstClr val="black"/>
              </a:solidFill>
              <a:latin typeface="Times New Roman" pitchFamily="18"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a:solidFill>
                <a:prstClr val="black"/>
              </a:solidFill>
              <a:latin typeface="Times New Roman" pitchFamily="18" charset="0"/>
            </a:endParaRPr>
          </a:p>
        </p:txBody>
      </p:sp>
      <p:sp>
        <p:nvSpPr>
          <p:cNvPr id="11" name="Retângulo 10"/>
          <p:cNvSpPr/>
          <p:nvPr/>
        </p:nvSpPr>
        <p:spPr>
          <a:xfrm>
            <a:off x="214282" y="157520"/>
            <a:ext cx="3357586" cy="4801314"/>
          </a:xfrm>
          <a:prstGeom prst="rect">
            <a:avLst/>
          </a:prstGeom>
        </p:spPr>
        <p:txBody>
          <a:bodyPr wrap="square">
            <a:spAutoFit/>
          </a:bodyPr>
          <a:lstStyle/>
          <a:p>
            <a:pPr algn="ctr" fontAlgn="auto">
              <a:spcBef>
                <a:spcPts val="0"/>
              </a:spcBef>
              <a:spcAft>
                <a:spcPts val="0"/>
              </a:spcAft>
            </a:pPr>
            <a:r>
              <a:rPr lang="pt-BR" sz="2000" b="1" dirty="0" smtClean="0">
                <a:solidFill>
                  <a:srgbClr val="00B050"/>
                </a:solidFill>
                <a:effectLst>
                  <a:outerShdw blurRad="38100" dist="38100" dir="2700000" algn="tl">
                    <a:srgbClr val="000000">
                      <a:alpha val="43137"/>
                    </a:srgbClr>
                  </a:outerShdw>
                </a:effectLst>
                <a:latin typeface="Maiandra GD" pitchFamily="34" charset="0"/>
              </a:rPr>
              <a:t>Arte final</a:t>
            </a: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Fotos do Meu Arquivo pessoal   </a:t>
            </a:r>
          </a:p>
          <a:p>
            <a:pPr algn="ctr" fontAlgn="auto">
              <a:spcBef>
                <a:spcPts val="0"/>
              </a:spcBef>
              <a:spcAft>
                <a:spcPts val="0"/>
              </a:spcAft>
            </a:pPr>
            <a:r>
              <a:rPr lang="pt-BR" b="1" dirty="0" smtClean="0">
                <a:solidFill>
                  <a:srgbClr val="00B0F0"/>
                </a:solidFill>
                <a:effectLst>
                  <a:outerShdw blurRad="38100" dist="38100" dir="2700000" algn="tl">
                    <a:srgbClr val="000000">
                      <a:alpha val="43137"/>
                    </a:srgbClr>
                  </a:outerShdw>
                </a:effectLst>
                <a:latin typeface="Maiandra GD" pitchFamily="34" charset="0"/>
              </a:rPr>
              <a:t>Músicas de Fundo</a:t>
            </a:r>
          </a:p>
          <a:p>
            <a:pPr algn="ctr" fontAlgn="auto">
              <a:spcBef>
                <a:spcPts val="0"/>
              </a:spcBef>
              <a:spcAft>
                <a:spcPts val="0"/>
              </a:spcAft>
            </a:pPr>
            <a:r>
              <a:rPr lang="pt-BR" b="1" dirty="0" smtClean="0">
                <a:solidFill>
                  <a:srgbClr val="00B050"/>
                </a:solidFill>
                <a:effectLst>
                  <a:outerShdw blurRad="38100" dist="38100" dir="2700000" algn="tl">
                    <a:srgbClr val="000000">
                      <a:alpha val="43137"/>
                    </a:srgbClr>
                  </a:outerShdw>
                </a:effectLst>
                <a:latin typeface="Maiandra GD" pitchFamily="34" charset="0"/>
              </a:rPr>
              <a:t>Abertura/Acompanhamento </a:t>
            </a:r>
            <a:endParaRPr lang="pt-BR" b="1" dirty="0" smtClean="0">
              <a:solidFill>
                <a:srgbClr val="00B05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Lamento e Rosa</a:t>
            </a:r>
            <a:endParaRPr lang="pt-BR" b="1"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Violinista</a:t>
            </a: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 </a:t>
            </a:r>
            <a:r>
              <a:rPr lang="pt-BR" b="1" dirty="0" err="1" smtClean="0">
                <a:solidFill>
                  <a:schemeClr val="bg1"/>
                </a:solidFill>
                <a:effectLst>
                  <a:outerShdw blurRad="38100" dist="38100" dir="2700000" algn="tl">
                    <a:srgbClr val="000000">
                      <a:alpha val="43137"/>
                    </a:srgbClr>
                  </a:outerShdw>
                </a:effectLst>
                <a:latin typeface="Maiandra GD" pitchFamily="34" charset="0"/>
              </a:rPr>
              <a:t>Baden</a:t>
            </a:r>
            <a:r>
              <a:rPr lang="pt-BR" b="1" dirty="0" smtClean="0">
                <a:solidFill>
                  <a:schemeClr val="bg1"/>
                </a:solidFill>
                <a:effectLst>
                  <a:outerShdw blurRad="38100" dist="38100" dir="2700000" algn="tl">
                    <a:srgbClr val="000000">
                      <a:alpha val="43137"/>
                    </a:srgbClr>
                  </a:outerShdw>
                </a:effectLst>
                <a:latin typeface="Maiandra GD" pitchFamily="34" charset="0"/>
              </a:rPr>
              <a:t> </a:t>
            </a:r>
            <a:r>
              <a:rPr lang="pt-BR" b="1" dirty="0" err="1" smtClean="0">
                <a:solidFill>
                  <a:schemeClr val="bg1"/>
                </a:solidFill>
                <a:effectLst>
                  <a:outerShdw blurRad="38100" dist="38100" dir="2700000" algn="tl">
                    <a:srgbClr val="000000">
                      <a:alpha val="43137"/>
                    </a:srgbClr>
                  </a:outerShdw>
                </a:effectLst>
                <a:latin typeface="Maiandra GD" pitchFamily="34" charset="0"/>
              </a:rPr>
              <a:t>Pawel</a:t>
            </a:r>
            <a:endParaRPr lang="pt-BR" b="1"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rgbClr val="00B050"/>
                </a:solidFill>
                <a:effectLst>
                  <a:outerShdw blurRad="38100" dist="38100" dir="2700000" algn="tl">
                    <a:srgbClr val="000000">
                      <a:alpha val="43137"/>
                    </a:srgbClr>
                  </a:outerShdw>
                </a:effectLst>
                <a:latin typeface="Maiandra GD" pitchFamily="34" charset="0"/>
              </a:rPr>
              <a:t>Continuação  do Acompanhamento</a:t>
            </a:r>
            <a:r>
              <a:rPr lang="pt-BR" b="1" dirty="0" smtClean="0">
                <a:solidFill>
                  <a:schemeClr val="bg1"/>
                </a:solidFill>
                <a:effectLst>
                  <a:outerShdw blurRad="38100" dist="38100" dir="2700000" algn="tl">
                    <a:srgbClr val="000000">
                      <a:alpha val="43137"/>
                    </a:srgbClr>
                  </a:outerShdw>
                </a:effectLst>
                <a:latin typeface="Maiandra GD" pitchFamily="34" charset="0"/>
              </a:rPr>
              <a:t> </a:t>
            </a:r>
            <a:endParaRPr lang="pt-BR" b="1"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Viagem</a:t>
            </a:r>
            <a:endParaRPr lang="pt-BR" b="1"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Musicista</a:t>
            </a: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Nívea</a:t>
            </a:r>
            <a:endParaRPr lang="pt-BR" b="1" dirty="0" smtClean="0">
              <a:solidFill>
                <a:schemeClr val="bg1"/>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b="1" dirty="0" smtClean="0">
                <a:solidFill>
                  <a:srgbClr val="00B050"/>
                </a:solidFill>
                <a:effectLst>
                  <a:outerShdw blurRad="38100" dist="38100" dir="2700000" algn="tl">
                    <a:srgbClr val="000000">
                      <a:alpha val="43137"/>
                    </a:srgbClr>
                  </a:outerShdw>
                </a:effectLst>
                <a:latin typeface="Maiandra GD" pitchFamily="34" charset="0"/>
              </a:rPr>
              <a:t>Encerramento</a:t>
            </a: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Amargo Que Nem Jiló</a:t>
            </a:r>
          </a:p>
          <a:p>
            <a:pPr algn="ctr" fontAlgn="auto">
              <a:spcBef>
                <a:spcPts val="0"/>
              </a:spcBef>
              <a:spcAft>
                <a:spcPts val="0"/>
              </a:spcAft>
            </a:pPr>
            <a:r>
              <a:rPr lang="pt-BR" b="1" dirty="0" smtClean="0">
                <a:solidFill>
                  <a:schemeClr val="bg1"/>
                </a:solidFill>
                <a:effectLst>
                  <a:outerShdw blurRad="38100" dist="38100" dir="2700000" algn="tl">
                    <a:srgbClr val="000000">
                      <a:alpha val="43137"/>
                    </a:srgbClr>
                  </a:outerShdw>
                </a:effectLst>
                <a:latin typeface="Maiandra GD" pitchFamily="34" charset="0"/>
              </a:rPr>
              <a:t>Canta: Luiz Gonzaga </a:t>
            </a:r>
          </a:p>
          <a:p>
            <a:pPr algn="ctr" fontAlgn="auto">
              <a:spcBef>
                <a:spcPts val="0"/>
              </a:spcBef>
              <a:spcAft>
                <a:spcPts val="0"/>
              </a:spcAft>
            </a:pPr>
            <a:r>
              <a:rPr lang="pt-BR" sz="1600" b="1" dirty="0" smtClean="0">
                <a:solidFill>
                  <a:schemeClr val="bg1"/>
                </a:solidFill>
                <a:effectLst>
                  <a:outerShdw blurRad="38100" dist="38100" dir="2700000" algn="tl">
                    <a:srgbClr val="000000">
                      <a:alpha val="43137"/>
                    </a:srgbClr>
                  </a:outerShdw>
                </a:effectLst>
                <a:latin typeface="Maiandra GD" pitchFamily="34" charset="0"/>
              </a:rPr>
              <a:t> </a:t>
            </a:r>
            <a:endParaRPr lang="pt-BR" b="1" dirty="0" smtClean="0">
              <a:solidFill>
                <a:srgbClr val="FFC000"/>
              </a:solidFill>
              <a:effectLst>
                <a:outerShdw blurRad="38100" dist="38100" dir="2700000" algn="tl">
                  <a:srgbClr val="000000">
                    <a:alpha val="43137"/>
                  </a:srgbClr>
                </a:outerShdw>
              </a:effectLst>
              <a:latin typeface="Maiandra GD" pitchFamily="34" charset="0"/>
            </a:endParaRPr>
          </a:p>
        </p:txBody>
      </p:sp>
      <p:sp>
        <p:nvSpPr>
          <p:cNvPr id="13" name="Retângulo 12"/>
          <p:cNvSpPr/>
          <p:nvPr/>
        </p:nvSpPr>
        <p:spPr>
          <a:xfrm>
            <a:off x="3643306" y="3357568"/>
            <a:ext cx="5214974" cy="1600438"/>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00" dirty="0">
                <a:solidFill>
                  <a:srgbClr val="0070C0"/>
                </a:solidFill>
                <a:latin typeface="Britannic Bold" panose="020B0903060703020204" pitchFamily="34" charset="0"/>
              </a:rPr>
              <a:t>ACESSE  MEUS  ESPAÇOS  CULTURAIS  E  TORNE-SE  MEU SEGUIDOR</a:t>
            </a:r>
            <a:endParaRPr lang="pt-BR" sz="1400" dirty="0">
              <a:solidFill>
                <a:srgbClr val="002060"/>
              </a:solidFill>
              <a:latin typeface="Britannic Bold" panose="020B0903060703020204" pitchFamily="34" charset="0"/>
            </a:endParaRPr>
          </a:p>
          <a:p>
            <a:pPr algn="ctr"/>
            <a:endParaRPr lang="pt-BR" sz="1400" dirty="0" smtClean="0">
              <a:solidFill>
                <a:srgbClr val="7030A0"/>
              </a:solidFill>
              <a:latin typeface="Britannic Bold" panose="020B0903060703020204" pitchFamily="34" charset="0"/>
              <a:hlinkClick r:id="rId5"/>
            </a:endParaRPr>
          </a:p>
          <a:p>
            <a:pPr algn="ctr"/>
            <a:r>
              <a:rPr lang="pt-BR" sz="1400" dirty="0" smtClean="0">
                <a:solidFill>
                  <a:srgbClr val="7030A0"/>
                </a:solidFill>
                <a:latin typeface="Britannic Bold" panose="020B0903060703020204" pitchFamily="34" charset="0"/>
                <a:hlinkClick r:id="rId5"/>
              </a:rPr>
              <a:t>http</a:t>
            </a:r>
            <a:r>
              <a:rPr lang="pt-BR" sz="1400" dirty="0">
                <a:solidFill>
                  <a:srgbClr val="7030A0"/>
                </a:solidFill>
                <a:latin typeface="Britannic Bold" panose="020B0903060703020204" pitchFamily="34" charset="0"/>
                <a:hlinkClick r:id="rId5"/>
              </a:rPr>
              <a:t>://vendraminiletras.blogspot.com/</a:t>
            </a:r>
            <a:endParaRPr lang="pt-BR" sz="1400" dirty="0">
              <a:solidFill>
                <a:srgbClr val="7030A0"/>
              </a:solidFill>
              <a:latin typeface="Britannic Bold" panose="020B0903060703020204" pitchFamily="34" charset="0"/>
            </a:endParaRPr>
          </a:p>
          <a:p>
            <a:pPr algn="ctr"/>
            <a:r>
              <a:rPr lang="pt-BR" sz="1400" dirty="0">
                <a:solidFill>
                  <a:srgbClr val="7030A0"/>
                </a:solidFill>
                <a:latin typeface="Britannic Bold" panose="020B0903060703020204" pitchFamily="34" charset="0"/>
              </a:rPr>
              <a:t>www.sergrasan.com/toninhovendraminislides/</a:t>
            </a:r>
          </a:p>
          <a:p>
            <a:pPr algn="ctr"/>
            <a:endParaRPr lang="pt-BR" sz="900" dirty="0" smtClean="0">
              <a:solidFill>
                <a:srgbClr val="C00000"/>
              </a:solidFill>
              <a:latin typeface="Arial Black" panose="020B0A04020102020204" pitchFamily="34" charset="0"/>
              <a:cs typeface="Aharoni" panose="02010803020104030203" pitchFamily="2" charset="-79"/>
            </a:endParaRPr>
          </a:p>
          <a:p>
            <a:pPr algn="ctr"/>
            <a:r>
              <a:rPr lang="pt-BR" sz="900" dirty="0" smtClean="0">
                <a:solidFill>
                  <a:srgbClr val="C00000"/>
                </a:solidFill>
                <a:latin typeface="Arial Black" panose="020B0A04020102020204" pitchFamily="34" charset="0"/>
                <a:cs typeface="Aharoni" panose="02010803020104030203" pitchFamily="2" charset="-79"/>
              </a:rPr>
              <a:t>PARTICIPAÇÕES</a:t>
            </a:r>
            <a:r>
              <a:rPr lang="pt-BR" sz="900" dirty="0">
                <a:solidFill>
                  <a:srgbClr val="C00000"/>
                </a:solidFill>
                <a:latin typeface="Arial Black" panose="020B0A04020102020204" pitchFamily="34" charset="0"/>
                <a:cs typeface="Aharoni" panose="02010803020104030203" pitchFamily="2" charset="-79"/>
              </a:rPr>
              <a:t>:</a:t>
            </a:r>
          </a:p>
          <a:p>
            <a:pPr marL="685718" lvl="2" algn="ctr"/>
            <a:r>
              <a:rPr lang="pt-BR" sz="8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900" dirty="0">
                <a:solidFill>
                  <a:srgbClr val="002060"/>
                </a:solidFill>
                <a:latin typeface="Arial Black" panose="020B0A04020102020204" pitchFamily="34" charset="0"/>
                <a:cs typeface="Aharoni" panose="02010803020104030203" pitchFamily="2" charset="-79"/>
              </a:rPr>
              <a:t> </a:t>
            </a:r>
            <a:r>
              <a:rPr lang="pt-BR" sz="800"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fontAlgn="base">
              <a:spcBef>
                <a:spcPct val="0"/>
              </a:spcBef>
              <a:spcAft>
                <a:spcPct val="0"/>
              </a:spcAft>
            </a:pPr>
            <a:r>
              <a:rPr lang="pt-BR" sz="1100" dirty="0" smtClean="0">
                <a:solidFill>
                  <a:srgbClr val="002060"/>
                </a:solidFill>
                <a:latin typeface="Arial Black" panose="020B0A04020102020204" pitchFamily="34" charset="0"/>
                <a:cs typeface="Aharoni" panose="02010803020104030203" pitchFamily="2" charset="-79"/>
              </a:rPr>
              <a:t> </a:t>
            </a:r>
            <a:endParaRPr lang="pt-BR" sz="1050" dirty="0">
              <a:solidFill>
                <a:srgbClr val="002060"/>
              </a:solidFill>
              <a:latin typeface="Arial Black" panose="020B0A04020102020204" pitchFamily="34" charset="0"/>
              <a:cs typeface="Aharoni" panose="02010803020104030203" pitchFamily="2" charset="-79"/>
            </a:endParaRPr>
          </a:p>
        </p:txBody>
      </p:sp>
      <p:grpSp>
        <p:nvGrpSpPr>
          <p:cNvPr id="14" name="Grupo 18"/>
          <p:cNvGrpSpPr>
            <a:grpSpLocks/>
          </p:cNvGrpSpPr>
          <p:nvPr/>
        </p:nvGrpSpPr>
        <p:grpSpPr bwMode="auto">
          <a:xfrm>
            <a:off x="0" y="0"/>
            <a:ext cx="9144000" cy="5143500"/>
            <a:chOff x="0" y="0"/>
            <a:chExt cx="9144000" cy="6991350"/>
          </a:xfrm>
        </p:grpSpPr>
        <p:grpSp>
          <p:nvGrpSpPr>
            <p:cNvPr id="15" name="Grupo 19"/>
            <p:cNvGrpSpPr>
              <a:grpSpLocks/>
            </p:cNvGrpSpPr>
            <p:nvPr/>
          </p:nvGrpSpPr>
          <p:grpSpPr bwMode="auto">
            <a:xfrm>
              <a:off x="0" y="0"/>
              <a:ext cx="133350" cy="6858000"/>
              <a:chOff x="0" y="0"/>
              <a:chExt cx="133350" cy="6858000"/>
            </a:xfrm>
          </p:grpSpPr>
          <p:pic>
            <p:nvPicPr>
              <p:cNvPr id="25"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6"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6" name="Grupo 20"/>
            <p:cNvGrpSpPr>
              <a:grpSpLocks/>
            </p:cNvGrpSpPr>
            <p:nvPr/>
          </p:nvGrpSpPr>
          <p:grpSpPr bwMode="auto">
            <a:xfrm>
              <a:off x="9010650" y="0"/>
              <a:ext cx="133350" cy="6858000"/>
              <a:chOff x="0" y="0"/>
              <a:chExt cx="133350" cy="6858000"/>
            </a:xfrm>
          </p:grpSpPr>
          <p:pic>
            <p:nvPicPr>
              <p:cNvPr id="23"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Picture 9"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7" name="Grupo 16"/>
            <p:cNvGrpSpPr>
              <a:grpSpLocks/>
            </p:cNvGrpSpPr>
            <p:nvPr/>
          </p:nvGrpSpPr>
          <p:grpSpPr bwMode="auto">
            <a:xfrm>
              <a:off x="0" y="6858000"/>
              <a:ext cx="9144000" cy="133350"/>
              <a:chOff x="0" y="6308725"/>
              <a:chExt cx="9144000" cy="133350"/>
            </a:xfrm>
          </p:grpSpPr>
          <p:pic>
            <p:nvPicPr>
              <p:cNvPr id="21"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18" name="Grupo 24"/>
            <p:cNvGrpSpPr>
              <a:grpSpLocks/>
            </p:cNvGrpSpPr>
            <p:nvPr/>
          </p:nvGrpSpPr>
          <p:grpSpPr bwMode="auto">
            <a:xfrm>
              <a:off x="0" y="0"/>
              <a:ext cx="9144000" cy="133350"/>
              <a:chOff x="0" y="6308725"/>
              <a:chExt cx="9144000" cy="133350"/>
            </a:xfrm>
          </p:grpSpPr>
          <p:pic>
            <p:nvPicPr>
              <p:cNvPr id="19" name="Picture 24"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25" descr="Acessorio GIF (130)"/>
              <p:cNvPicPr>
                <a:picLocks noChangeAspect="1" noChangeArrowheads="1" noCrop="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Tree>
    <p:extLst>
      <p:ext uri="{BB962C8B-B14F-4D97-AF65-F5344CB8AC3E}">
        <p14:creationId xmlns:p14="http://schemas.microsoft.com/office/powerpoint/2010/main" xmlns="" val="624696289"/>
      </p:ext>
    </p:extLst>
  </p:cSld>
  <p:clrMapOvr>
    <a:masterClrMapping/>
  </p:clrMapOvr>
  <p:transition spd="slow" advClick="0" advTm="190000">
    <p:dissolve/>
    <p:sndAc>
      <p:stSnd loop="1">
        <p:snd r:embed="rId2" name="Luiiz gonzaga que_nem_jilo-luis_gonzaga(2)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500" decel="50000" fill="hold">
                                          <p:stCondLst>
                                            <p:cond delay="0"/>
                                          </p:stCondLst>
                                        </p:cTn>
                                        <p:tgtEl>
                                          <p:spTgt spid="2">
                                            <p:txEl>
                                              <p:pRg st="1" end="1"/>
                                            </p:txEl>
                                          </p:spTgt>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
                                            <p:txEl>
                                              <p:pRg st="1" end="1"/>
                                            </p:txEl>
                                          </p:spTgt>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
                                            <p:txEl>
                                              <p:pRg st="1" end="1"/>
                                            </p:txEl>
                                          </p:spTgt>
                                        </p:tgtEl>
                                        <p:attrNameLst>
                                          <p:attrName>ppt_w</p:attrName>
                                        </p:attrNameLst>
                                      </p:cBhvr>
                                      <p:tavLst>
                                        <p:tav tm="0">
                                          <p:val>
                                            <p:strVal val="#ppt_w*.05"/>
                                          </p:val>
                                        </p:tav>
                                        <p:tav tm="100000">
                                          <p:val>
                                            <p:strVal val="#ppt_w"/>
                                          </p:val>
                                        </p:tav>
                                      </p:tavLst>
                                    </p:anim>
                                    <p:anim calcmode="lin" valueType="num">
                                      <p:cBhvr>
                                        <p:cTn id="10" dur="3000" fill="hold"/>
                                        <p:tgtEl>
                                          <p:spTgt spid="2">
                                            <p:txEl>
                                              <p:pRg st="1" end="1"/>
                                            </p:txEl>
                                          </p:spTgt>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
                                            <p:txEl>
                                              <p:pRg st="1" end="1"/>
                                            </p:txEl>
                                          </p:spTgt>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
                                            <p:txEl>
                                              <p:pRg st="1" end="1"/>
                                            </p:txEl>
                                          </p:spTgt>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
                                            <p:txEl>
                                              <p:pRg st="1" end="1"/>
                                            </p:txEl>
                                          </p:spTgt>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
                                            <p:txEl>
                                              <p:pRg st="1" end="1"/>
                                            </p:txEl>
                                          </p:spTgt>
                                        </p:tgtEl>
                                      </p:cBhvr>
                                    </p:animEffect>
                                  </p:childTnLst>
                                </p:cTn>
                              </p:par>
                            </p:childTnLst>
                          </p:cTn>
                        </p:par>
                        <p:par>
                          <p:cTn id="15" fill="hold">
                            <p:stCondLst>
                              <p:cond delay="3000"/>
                            </p:stCondLst>
                            <p:childTnLst>
                              <p:par>
                                <p:cTn id="16" presetID="25"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500" decel="50000" fill="hold">
                                          <p:stCondLst>
                                            <p:cond delay="0"/>
                                          </p:stCondLst>
                                        </p:cTn>
                                        <p:tgtEl>
                                          <p:spTgt spid="2">
                                            <p:txEl>
                                              <p:pRg st="2" end="2"/>
                                            </p:txEl>
                                          </p:spTgt>
                                        </p:tgtEl>
                                        <p:attrNameLst>
                                          <p:attrName>style.rotation</p:attrName>
                                        </p:attrNameLst>
                                      </p:cBhvr>
                                      <p:tavLst>
                                        <p:tav tm="0">
                                          <p:val>
                                            <p:fltVal val="-90"/>
                                          </p:val>
                                        </p:tav>
                                        <p:tav tm="100000">
                                          <p:val>
                                            <p:fltVal val="0"/>
                                          </p:val>
                                        </p:tav>
                                      </p:tavLst>
                                    </p:anim>
                                    <p:anim calcmode="lin" valueType="num">
                                      <p:cBhvr>
                                        <p:cTn id="19" dur="1500" decel="50000" fill="hold">
                                          <p:stCondLst>
                                            <p:cond delay="0"/>
                                          </p:stCondLst>
                                        </p:cTn>
                                        <p:tgtEl>
                                          <p:spTgt spid="2">
                                            <p:txEl>
                                              <p:pRg st="2" end="2"/>
                                            </p:txEl>
                                          </p:spTgt>
                                        </p:tgtEl>
                                        <p:attrNameLst>
                                          <p:attrName>ppt_w</p:attrName>
                                        </p:attrNameLst>
                                      </p:cBhvr>
                                      <p:tavLst>
                                        <p:tav tm="0">
                                          <p:val>
                                            <p:strVal val="#ppt_w"/>
                                          </p:val>
                                        </p:tav>
                                        <p:tav tm="100000">
                                          <p:val>
                                            <p:strVal val="#ppt_w*.05"/>
                                          </p:val>
                                        </p:tav>
                                      </p:tavLst>
                                    </p:anim>
                                    <p:anim calcmode="lin" valueType="num">
                                      <p:cBhvr>
                                        <p:cTn id="20" dur="1500" accel="50000" fill="hold">
                                          <p:stCondLst>
                                            <p:cond delay="1500"/>
                                          </p:stCondLst>
                                        </p:cTn>
                                        <p:tgtEl>
                                          <p:spTgt spid="2">
                                            <p:txEl>
                                              <p:pRg st="2" end="2"/>
                                            </p:txEl>
                                          </p:spTgt>
                                        </p:tgtEl>
                                        <p:attrNameLst>
                                          <p:attrName>ppt_w</p:attrName>
                                        </p:attrNameLst>
                                      </p:cBhvr>
                                      <p:tavLst>
                                        <p:tav tm="0">
                                          <p:val>
                                            <p:strVal val="#ppt_w*.05"/>
                                          </p:val>
                                        </p:tav>
                                        <p:tav tm="100000">
                                          <p:val>
                                            <p:strVal val="#ppt_w"/>
                                          </p:val>
                                        </p:tav>
                                      </p:tavLst>
                                    </p:anim>
                                    <p:anim calcmode="lin" valueType="num">
                                      <p:cBhvr>
                                        <p:cTn id="21" dur="3000" fill="hold"/>
                                        <p:tgtEl>
                                          <p:spTgt spid="2">
                                            <p:txEl>
                                              <p:pRg st="2" end="2"/>
                                            </p:txEl>
                                          </p:spTgt>
                                        </p:tgtEl>
                                        <p:attrNameLst>
                                          <p:attrName>ppt_h</p:attrName>
                                        </p:attrNameLst>
                                      </p:cBhvr>
                                      <p:tavLst>
                                        <p:tav tm="0">
                                          <p:val>
                                            <p:strVal val="#ppt_h"/>
                                          </p:val>
                                        </p:tav>
                                        <p:tav tm="100000">
                                          <p:val>
                                            <p:strVal val="#ppt_h"/>
                                          </p:val>
                                        </p:tav>
                                      </p:tavLst>
                                    </p:anim>
                                    <p:anim calcmode="lin" valueType="num">
                                      <p:cBhvr>
                                        <p:cTn id="22" dur="1500" decel="50000" fill="hold">
                                          <p:stCondLst>
                                            <p:cond delay="0"/>
                                          </p:stCondLst>
                                        </p:cTn>
                                        <p:tgtEl>
                                          <p:spTgt spid="2">
                                            <p:txEl>
                                              <p:pRg st="2" end="2"/>
                                            </p:txEl>
                                          </p:spTgt>
                                        </p:tgtEl>
                                        <p:attrNameLst>
                                          <p:attrName>ppt_x</p:attrName>
                                        </p:attrNameLst>
                                      </p:cBhvr>
                                      <p:tavLst>
                                        <p:tav tm="0">
                                          <p:val>
                                            <p:strVal val="#ppt_x+.4"/>
                                          </p:val>
                                        </p:tav>
                                        <p:tav tm="100000">
                                          <p:val>
                                            <p:strVal val="#ppt_x"/>
                                          </p:val>
                                        </p:tav>
                                      </p:tavLst>
                                    </p:anim>
                                    <p:anim calcmode="lin" valueType="num">
                                      <p:cBhvr>
                                        <p:cTn id="23" dur="1500" decel="50000" fill="hold">
                                          <p:stCondLst>
                                            <p:cond delay="0"/>
                                          </p:stCondLst>
                                        </p:cTn>
                                        <p:tgtEl>
                                          <p:spTgt spid="2">
                                            <p:txEl>
                                              <p:pRg st="2" end="2"/>
                                            </p:txEl>
                                          </p:spTgt>
                                        </p:tgtEl>
                                        <p:attrNameLst>
                                          <p:attrName>ppt_y</p:attrName>
                                        </p:attrNameLst>
                                      </p:cBhvr>
                                      <p:tavLst>
                                        <p:tav tm="0">
                                          <p:val>
                                            <p:strVal val="#ppt_y-.2"/>
                                          </p:val>
                                        </p:tav>
                                        <p:tav tm="100000">
                                          <p:val>
                                            <p:strVal val="#ppt_y+.1"/>
                                          </p:val>
                                        </p:tav>
                                      </p:tavLst>
                                    </p:anim>
                                    <p:anim calcmode="lin" valueType="num">
                                      <p:cBhvr>
                                        <p:cTn id="24" dur="1500" accel="50000" fill="hold">
                                          <p:stCondLst>
                                            <p:cond delay="1500"/>
                                          </p:stCondLst>
                                        </p:cTn>
                                        <p:tgtEl>
                                          <p:spTgt spid="2">
                                            <p:txEl>
                                              <p:pRg st="2" end="2"/>
                                            </p:txEl>
                                          </p:spTgt>
                                        </p:tgtEl>
                                        <p:attrNameLst>
                                          <p:attrName>ppt_y</p:attrName>
                                        </p:attrNameLst>
                                      </p:cBhvr>
                                      <p:tavLst>
                                        <p:tav tm="0">
                                          <p:val>
                                            <p:strVal val="#ppt_y+.1"/>
                                          </p:val>
                                        </p:tav>
                                        <p:tav tm="100000">
                                          <p:val>
                                            <p:strVal val="#ppt_y"/>
                                          </p:val>
                                        </p:tav>
                                      </p:tavLst>
                                    </p:anim>
                                    <p:animEffect transition="in" filter="fade">
                                      <p:cBhvr>
                                        <p:cTn id="25" dur="3000" decel="50000">
                                          <p:stCondLst>
                                            <p:cond delay="0"/>
                                          </p:stCondLst>
                                        </p:cTn>
                                        <p:tgtEl>
                                          <p:spTgt spid="2">
                                            <p:txEl>
                                              <p:pRg st="2" end="2"/>
                                            </p:txEl>
                                          </p:spTgt>
                                        </p:tgtEl>
                                      </p:cBhvr>
                                    </p:animEffect>
                                  </p:childTnLst>
                                </p:cTn>
                              </p:par>
                            </p:childTnLst>
                          </p:cTn>
                        </p:par>
                        <p:par>
                          <p:cTn id="26" fill="hold">
                            <p:stCondLst>
                              <p:cond delay="6000"/>
                            </p:stCondLst>
                            <p:childTnLst>
                              <p:par>
                                <p:cTn id="27" presetID="25" presetClass="entr" presetSubtype="0" fill="hold"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 calcmode="lin" valueType="num">
                                      <p:cBhvr>
                                        <p:cTn id="29" dur="1500" decel="50000" fill="hold">
                                          <p:stCondLst>
                                            <p:cond delay="0"/>
                                          </p:stCondLst>
                                        </p:cTn>
                                        <p:tgtEl>
                                          <p:spTgt spid="2">
                                            <p:txEl>
                                              <p:pRg st="3" end="3"/>
                                            </p:txEl>
                                          </p:spTgt>
                                        </p:tgtEl>
                                        <p:attrNameLst>
                                          <p:attrName>style.rotation</p:attrName>
                                        </p:attrNameLst>
                                      </p:cBhvr>
                                      <p:tavLst>
                                        <p:tav tm="0">
                                          <p:val>
                                            <p:fltVal val="-90"/>
                                          </p:val>
                                        </p:tav>
                                        <p:tav tm="100000">
                                          <p:val>
                                            <p:fltVal val="0"/>
                                          </p:val>
                                        </p:tav>
                                      </p:tavLst>
                                    </p:anim>
                                    <p:anim calcmode="lin" valueType="num">
                                      <p:cBhvr>
                                        <p:cTn id="30" dur="1500" decel="50000" fill="hold">
                                          <p:stCondLst>
                                            <p:cond delay="0"/>
                                          </p:stCondLst>
                                        </p:cTn>
                                        <p:tgtEl>
                                          <p:spTgt spid="2">
                                            <p:txEl>
                                              <p:pRg st="3" end="3"/>
                                            </p:txEl>
                                          </p:spTgt>
                                        </p:tgtEl>
                                        <p:attrNameLst>
                                          <p:attrName>ppt_w</p:attrName>
                                        </p:attrNameLst>
                                      </p:cBhvr>
                                      <p:tavLst>
                                        <p:tav tm="0">
                                          <p:val>
                                            <p:strVal val="#ppt_w"/>
                                          </p:val>
                                        </p:tav>
                                        <p:tav tm="100000">
                                          <p:val>
                                            <p:strVal val="#ppt_w*.05"/>
                                          </p:val>
                                        </p:tav>
                                      </p:tavLst>
                                    </p:anim>
                                    <p:anim calcmode="lin" valueType="num">
                                      <p:cBhvr>
                                        <p:cTn id="31" dur="1500" accel="50000" fill="hold">
                                          <p:stCondLst>
                                            <p:cond delay="1500"/>
                                          </p:stCondLst>
                                        </p:cTn>
                                        <p:tgtEl>
                                          <p:spTgt spid="2">
                                            <p:txEl>
                                              <p:pRg st="3" end="3"/>
                                            </p:txEl>
                                          </p:spTgt>
                                        </p:tgtEl>
                                        <p:attrNameLst>
                                          <p:attrName>ppt_w</p:attrName>
                                        </p:attrNameLst>
                                      </p:cBhvr>
                                      <p:tavLst>
                                        <p:tav tm="0">
                                          <p:val>
                                            <p:strVal val="#ppt_w*.05"/>
                                          </p:val>
                                        </p:tav>
                                        <p:tav tm="100000">
                                          <p:val>
                                            <p:strVal val="#ppt_w"/>
                                          </p:val>
                                        </p:tav>
                                      </p:tavLst>
                                    </p:anim>
                                    <p:anim calcmode="lin" valueType="num">
                                      <p:cBhvr>
                                        <p:cTn id="32" dur="3000" fill="hold"/>
                                        <p:tgtEl>
                                          <p:spTgt spid="2">
                                            <p:txEl>
                                              <p:pRg st="3" end="3"/>
                                            </p:txEl>
                                          </p:spTgt>
                                        </p:tgtEl>
                                        <p:attrNameLst>
                                          <p:attrName>ppt_h</p:attrName>
                                        </p:attrNameLst>
                                      </p:cBhvr>
                                      <p:tavLst>
                                        <p:tav tm="0">
                                          <p:val>
                                            <p:strVal val="#ppt_h"/>
                                          </p:val>
                                        </p:tav>
                                        <p:tav tm="100000">
                                          <p:val>
                                            <p:strVal val="#ppt_h"/>
                                          </p:val>
                                        </p:tav>
                                      </p:tavLst>
                                    </p:anim>
                                    <p:anim calcmode="lin" valueType="num">
                                      <p:cBhvr>
                                        <p:cTn id="33" dur="1500" decel="50000" fill="hold">
                                          <p:stCondLst>
                                            <p:cond delay="0"/>
                                          </p:stCondLst>
                                        </p:cTn>
                                        <p:tgtEl>
                                          <p:spTgt spid="2">
                                            <p:txEl>
                                              <p:pRg st="3" end="3"/>
                                            </p:txEl>
                                          </p:spTgt>
                                        </p:tgtEl>
                                        <p:attrNameLst>
                                          <p:attrName>ppt_x</p:attrName>
                                        </p:attrNameLst>
                                      </p:cBhvr>
                                      <p:tavLst>
                                        <p:tav tm="0">
                                          <p:val>
                                            <p:strVal val="#ppt_x+.4"/>
                                          </p:val>
                                        </p:tav>
                                        <p:tav tm="100000">
                                          <p:val>
                                            <p:strVal val="#ppt_x"/>
                                          </p:val>
                                        </p:tav>
                                      </p:tavLst>
                                    </p:anim>
                                    <p:anim calcmode="lin" valueType="num">
                                      <p:cBhvr>
                                        <p:cTn id="34" dur="1500" decel="50000" fill="hold">
                                          <p:stCondLst>
                                            <p:cond delay="0"/>
                                          </p:stCondLst>
                                        </p:cTn>
                                        <p:tgtEl>
                                          <p:spTgt spid="2">
                                            <p:txEl>
                                              <p:pRg st="3" end="3"/>
                                            </p:txEl>
                                          </p:spTgt>
                                        </p:tgtEl>
                                        <p:attrNameLst>
                                          <p:attrName>ppt_y</p:attrName>
                                        </p:attrNameLst>
                                      </p:cBhvr>
                                      <p:tavLst>
                                        <p:tav tm="0">
                                          <p:val>
                                            <p:strVal val="#ppt_y-.2"/>
                                          </p:val>
                                        </p:tav>
                                        <p:tav tm="100000">
                                          <p:val>
                                            <p:strVal val="#ppt_y+.1"/>
                                          </p:val>
                                        </p:tav>
                                      </p:tavLst>
                                    </p:anim>
                                    <p:anim calcmode="lin" valueType="num">
                                      <p:cBhvr>
                                        <p:cTn id="35" dur="1500" accel="50000" fill="hold">
                                          <p:stCondLst>
                                            <p:cond delay="1500"/>
                                          </p:stCondLst>
                                        </p:cTn>
                                        <p:tgtEl>
                                          <p:spTgt spid="2">
                                            <p:txEl>
                                              <p:pRg st="3" end="3"/>
                                            </p:txEl>
                                          </p:spTgt>
                                        </p:tgtEl>
                                        <p:attrNameLst>
                                          <p:attrName>ppt_y</p:attrName>
                                        </p:attrNameLst>
                                      </p:cBhvr>
                                      <p:tavLst>
                                        <p:tav tm="0">
                                          <p:val>
                                            <p:strVal val="#ppt_y+.1"/>
                                          </p:val>
                                        </p:tav>
                                        <p:tav tm="100000">
                                          <p:val>
                                            <p:strVal val="#ppt_y"/>
                                          </p:val>
                                        </p:tav>
                                      </p:tavLst>
                                    </p:anim>
                                    <p:animEffect transition="in" filter="fade">
                                      <p:cBhvr>
                                        <p:cTn id="36" dur="3000" decel="50000">
                                          <p:stCondLst>
                                            <p:cond delay="0"/>
                                          </p:stCondLst>
                                        </p:cTn>
                                        <p:tgtEl>
                                          <p:spTgt spid="2">
                                            <p:txEl>
                                              <p:pRg st="3" end="3"/>
                                            </p:txEl>
                                          </p:spTgt>
                                        </p:tgtEl>
                                      </p:cBhvr>
                                    </p:animEffect>
                                  </p:childTnLst>
                                </p:cTn>
                              </p:par>
                              <p:par>
                                <p:cTn id="37" presetID="53" presetClass="entr" presetSubtype="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Effect transition="in" filter="fade">
                                      <p:cBhvr>
                                        <p:cTn id="41" dur="3000"/>
                                        <p:tgtEl>
                                          <p:spTgt spid="9"/>
                                        </p:tgtEl>
                                      </p:cBhvr>
                                    </p:animEffect>
                                  </p:childTnLst>
                                </p:cTn>
                              </p:par>
                            </p:childTnLst>
                          </p:cTn>
                        </p:par>
                        <p:par>
                          <p:cTn id="42" fill="hold">
                            <p:stCondLst>
                              <p:cond delay="9000"/>
                            </p:stCondLst>
                            <p:childTnLst>
                              <p:par>
                                <p:cTn id="43" presetID="29" presetClass="entr" presetSubtype="0" fill="hold" nodeType="afterEffect">
                                  <p:stCondLst>
                                    <p:cond delay="0"/>
                                  </p:stCondLst>
                                  <p:childTnLst>
                                    <p:set>
                                      <p:cBhvr>
                                        <p:cTn id="44" dur="1" fill="hold">
                                          <p:stCondLst>
                                            <p:cond delay="0"/>
                                          </p:stCondLst>
                                        </p:cTn>
                                        <p:tgtEl>
                                          <p:spTgt spid="11">
                                            <p:txEl>
                                              <p:pRg st="0" end="0"/>
                                            </p:txEl>
                                          </p:spTgt>
                                        </p:tgtEl>
                                        <p:attrNameLst>
                                          <p:attrName>style.visibility</p:attrName>
                                        </p:attrNameLst>
                                      </p:cBhvr>
                                      <p:to>
                                        <p:strVal val="visible"/>
                                      </p:to>
                                    </p:set>
                                    <p:anim calcmode="lin" valueType="num">
                                      <p:cBhvr>
                                        <p:cTn id="45" dur="3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46" dur="3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7" dur="3000"/>
                                        <p:tgtEl>
                                          <p:spTgt spid="11">
                                            <p:txEl>
                                              <p:pRg st="0" end="0"/>
                                            </p:txEl>
                                          </p:spTgt>
                                        </p:tgtEl>
                                      </p:cBhvr>
                                    </p:animEffect>
                                  </p:childTnLst>
                                </p:cTn>
                              </p:par>
                            </p:childTnLst>
                          </p:cTn>
                        </p:par>
                        <p:par>
                          <p:cTn id="48" fill="hold">
                            <p:stCondLst>
                              <p:cond delay="12000"/>
                            </p:stCondLst>
                            <p:childTnLst>
                              <p:par>
                                <p:cTn id="49" presetID="29" presetClass="entr" presetSubtype="0" fill="hold" nodeType="afterEffect">
                                  <p:stCondLst>
                                    <p:cond delay="0"/>
                                  </p:stCondLst>
                                  <p:childTnLst>
                                    <p:set>
                                      <p:cBhvr>
                                        <p:cTn id="50" dur="1" fill="hold">
                                          <p:stCondLst>
                                            <p:cond delay="0"/>
                                          </p:stCondLst>
                                        </p:cTn>
                                        <p:tgtEl>
                                          <p:spTgt spid="11">
                                            <p:txEl>
                                              <p:pRg st="1" end="1"/>
                                            </p:txEl>
                                          </p:spTgt>
                                        </p:tgtEl>
                                        <p:attrNameLst>
                                          <p:attrName>style.visibility</p:attrName>
                                        </p:attrNameLst>
                                      </p:cBhvr>
                                      <p:to>
                                        <p:strVal val="visible"/>
                                      </p:to>
                                    </p:set>
                                    <p:anim calcmode="lin" valueType="num">
                                      <p:cBhvr>
                                        <p:cTn id="51" dur="3000" fill="hold"/>
                                        <p:tgtEl>
                                          <p:spTgt spid="11">
                                            <p:txEl>
                                              <p:pRg st="1" end="1"/>
                                            </p:txEl>
                                          </p:spTgt>
                                        </p:tgtEl>
                                        <p:attrNameLst>
                                          <p:attrName>ppt_x</p:attrName>
                                        </p:attrNameLst>
                                      </p:cBhvr>
                                      <p:tavLst>
                                        <p:tav tm="0">
                                          <p:val>
                                            <p:strVal val="#ppt_x-.2"/>
                                          </p:val>
                                        </p:tav>
                                        <p:tav tm="100000">
                                          <p:val>
                                            <p:strVal val="#ppt_x"/>
                                          </p:val>
                                        </p:tav>
                                      </p:tavLst>
                                    </p:anim>
                                    <p:anim calcmode="lin" valueType="num">
                                      <p:cBhvr>
                                        <p:cTn id="52" dur="3000" fill="hold"/>
                                        <p:tgtEl>
                                          <p:spTgt spid="1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53" dur="3000"/>
                                        <p:tgtEl>
                                          <p:spTgt spid="11">
                                            <p:txEl>
                                              <p:pRg st="1" end="1"/>
                                            </p:txEl>
                                          </p:spTgt>
                                        </p:tgtEl>
                                      </p:cBhvr>
                                    </p:animEffect>
                                  </p:childTnLst>
                                </p:cTn>
                              </p:par>
                            </p:childTnLst>
                          </p:cTn>
                        </p:par>
                        <p:par>
                          <p:cTn id="54" fill="hold">
                            <p:stCondLst>
                              <p:cond delay="15000"/>
                            </p:stCondLst>
                            <p:childTnLst>
                              <p:par>
                                <p:cTn id="55" presetID="29" presetClass="entr" presetSubtype="0" fill="hold" nodeType="afterEffect">
                                  <p:stCondLst>
                                    <p:cond delay="0"/>
                                  </p:stCondLst>
                                  <p:childTnLst>
                                    <p:set>
                                      <p:cBhvr>
                                        <p:cTn id="56" dur="1" fill="hold">
                                          <p:stCondLst>
                                            <p:cond delay="0"/>
                                          </p:stCondLst>
                                        </p:cTn>
                                        <p:tgtEl>
                                          <p:spTgt spid="11">
                                            <p:txEl>
                                              <p:pRg st="2" end="2"/>
                                            </p:txEl>
                                          </p:spTgt>
                                        </p:tgtEl>
                                        <p:attrNameLst>
                                          <p:attrName>style.visibility</p:attrName>
                                        </p:attrNameLst>
                                      </p:cBhvr>
                                      <p:to>
                                        <p:strVal val="visible"/>
                                      </p:to>
                                    </p:set>
                                    <p:anim calcmode="lin" valueType="num">
                                      <p:cBhvr>
                                        <p:cTn id="57" dur="3000" fill="hold"/>
                                        <p:tgtEl>
                                          <p:spTgt spid="11">
                                            <p:txEl>
                                              <p:pRg st="2" end="2"/>
                                            </p:txEl>
                                          </p:spTgt>
                                        </p:tgtEl>
                                        <p:attrNameLst>
                                          <p:attrName>ppt_x</p:attrName>
                                        </p:attrNameLst>
                                      </p:cBhvr>
                                      <p:tavLst>
                                        <p:tav tm="0">
                                          <p:val>
                                            <p:strVal val="#ppt_x-.2"/>
                                          </p:val>
                                        </p:tav>
                                        <p:tav tm="100000">
                                          <p:val>
                                            <p:strVal val="#ppt_x"/>
                                          </p:val>
                                        </p:tav>
                                      </p:tavLst>
                                    </p:anim>
                                    <p:anim calcmode="lin" valueType="num">
                                      <p:cBhvr>
                                        <p:cTn id="58" dur="3000" fill="hold"/>
                                        <p:tgtEl>
                                          <p:spTgt spid="1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59" dur="3000"/>
                                        <p:tgtEl>
                                          <p:spTgt spid="11">
                                            <p:txEl>
                                              <p:pRg st="2" end="2"/>
                                            </p:txEl>
                                          </p:spTgt>
                                        </p:tgtEl>
                                      </p:cBhvr>
                                    </p:animEffect>
                                  </p:childTnLst>
                                </p:cTn>
                              </p:par>
                            </p:childTnLst>
                          </p:cTn>
                        </p:par>
                        <p:par>
                          <p:cTn id="60" fill="hold">
                            <p:stCondLst>
                              <p:cond delay="18000"/>
                            </p:stCondLst>
                            <p:childTnLst>
                              <p:par>
                                <p:cTn id="61" presetID="29" presetClass="entr" presetSubtype="0" fill="hold" nodeType="afterEffect">
                                  <p:stCondLst>
                                    <p:cond delay="0"/>
                                  </p:stCondLst>
                                  <p:childTnLst>
                                    <p:set>
                                      <p:cBhvr>
                                        <p:cTn id="62" dur="1" fill="hold">
                                          <p:stCondLst>
                                            <p:cond delay="0"/>
                                          </p:stCondLst>
                                        </p:cTn>
                                        <p:tgtEl>
                                          <p:spTgt spid="11">
                                            <p:txEl>
                                              <p:pRg st="3" end="3"/>
                                            </p:txEl>
                                          </p:spTgt>
                                        </p:tgtEl>
                                        <p:attrNameLst>
                                          <p:attrName>style.visibility</p:attrName>
                                        </p:attrNameLst>
                                      </p:cBhvr>
                                      <p:to>
                                        <p:strVal val="visible"/>
                                      </p:to>
                                    </p:set>
                                    <p:anim calcmode="lin" valueType="num">
                                      <p:cBhvr>
                                        <p:cTn id="63" dur="3000" fill="hold"/>
                                        <p:tgtEl>
                                          <p:spTgt spid="11">
                                            <p:txEl>
                                              <p:pRg st="3" end="3"/>
                                            </p:txEl>
                                          </p:spTgt>
                                        </p:tgtEl>
                                        <p:attrNameLst>
                                          <p:attrName>ppt_x</p:attrName>
                                        </p:attrNameLst>
                                      </p:cBhvr>
                                      <p:tavLst>
                                        <p:tav tm="0">
                                          <p:val>
                                            <p:strVal val="#ppt_x-.2"/>
                                          </p:val>
                                        </p:tav>
                                        <p:tav tm="100000">
                                          <p:val>
                                            <p:strVal val="#ppt_x"/>
                                          </p:val>
                                        </p:tav>
                                      </p:tavLst>
                                    </p:anim>
                                    <p:anim calcmode="lin" valueType="num">
                                      <p:cBhvr>
                                        <p:cTn id="64" dur="3000" fill="hold"/>
                                        <p:tgtEl>
                                          <p:spTgt spid="1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65" dur="3000"/>
                                        <p:tgtEl>
                                          <p:spTgt spid="11">
                                            <p:txEl>
                                              <p:pRg st="3" end="3"/>
                                            </p:txEl>
                                          </p:spTgt>
                                        </p:tgtEl>
                                      </p:cBhvr>
                                    </p:animEffect>
                                  </p:childTnLst>
                                </p:cTn>
                              </p:par>
                            </p:childTnLst>
                          </p:cTn>
                        </p:par>
                        <p:par>
                          <p:cTn id="66" fill="hold">
                            <p:stCondLst>
                              <p:cond delay="21000"/>
                            </p:stCondLst>
                            <p:childTnLst>
                              <p:par>
                                <p:cTn id="67" presetID="29" presetClass="entr" presetSubtype="0" fill="hold" nodeType="afterEffect">
                                  <p:stCondLst>
                                    <p:cond delay="0"/>
                                  </p:stCondLst>
                                  <p:childTnLst>
                                    <p:set>
                                      <p:cBhvr>
                                        <p:cTn id="68" dur="1" fill="hold">
                                          <p:stCondLst>
                                            <p:cond delay="0"/>
                                          </p:stCondLst>
                                        </p:cTn>
                                        <p:tgtEl>
                                          <p:spTgt spid="11">
                                            <p:txEl>
                                              <p:pRg st="4" end="4"/>
                                            </p:txEl>
                                          </p:spTgt>
                                        </p:tgtEl>
                                        <p:attrNameLst>
                                          <p:attrName>style.visibility</p:attrName>
                                        </p:attrNameLst>
                                      </p:cBhvr>
                                      <p:to>
                                        <p:strVal val="visible"/>
                                      </p:to>
                                    </p:set>
                                    <p:anim calcmode="lin" valueType="num">
                                      <p:cBhvr>
                                        <p:cTn id="69" dur="3000" fill="hold"/>
                                        <p:tgtEl>
                                          <p:spTgt spid="11">
                                            <p:txEl>
                                              <p:pRg st="4" end="4"/>
                                            </p:txEl>
                                          </p:spTgt>
                                        </p:tgtEl>
                                        <p:attrNameLst>
                                          <p:attrName>ppt_x</p:attrName>
                                        </p:attrNameLst>
                                      </p:cBhvr>
                                      <p:tavLst>
                                        <p:tav tm="0">
                                          <p:val>
                                            <p:strVal val="#ppt_x-.2"/>
                                          </p:val>
                                        </p:tav>
                                        <p:tav tm="100000">
                                          <p:val>
                                            <p:strVal val="#ppt_x"/>
                                          </p:val>
                                        </p:tav>
                                      </p:tavLst>
                                    </p:anim>
                                    <p:anim calcmode="lin" valueType="num">
                                      <p:cBhvr>
                                        <p:cTn id="70" dur="3000" fill="hold"/>
                                        <p:tgtEl>
                                          <p:spTgt spid="1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71" dur="3000"/>
                                        <p:tgtEl>
                                          <p:spTgt spid="11">
                                            <p:txEl>
                                              <p:pRg st="4" end="4"/>
                                            </p:txEl>
                                          </p:spTgt>
                                        </p:tgtEl>
                                      </p:cBhvr>
                                    </p:animEffect>
                                  </p:childTnLst>
                                </p:cTn>
                              </p:par>
                            </p:childTnLst>
                          </p:cTn>
                        </p:par>
                        <p:par>
                          <p:cTn id="72" fill="hold">
                            <p:stCondLst>
                              <p:cond delay="24000"/>
                            </p:stCondLst>
                            <p:childTnLst>
                              <p:par>
                                <p:cTn id="73" presetID="29" presetClass="entr" presetSubtype="0" fill="hold" nodeType="afterEffect">
                                  <p:stCondLst>
                                    <p:cond delay="0"/>
                                  </p:stCondLst>
                                  <p:childTnLst>
                                    <p:set>
                                      <p:cBhvr>
                                        <p:cTn id="74" dur="1" fill="hold">
                                          <p:stCondLst>
                                            <p:cond delay="0"/>
                                          </p:stCondLst>
                                        </p:cTn>
                                        <p:tgtEl>
                                          <p:spTgt spid="11">
                                            <p:txEl>
                                              <p:pRg st="5" end="5"/>
                                            </p:txEl>
                                          </p:spTgt>
                                        </p:tgtEl>
                                        <p:attrNameLst>
                                          <p:attrName>style.visibility</p:attrName>
                                        </p:attrNameLst>
                                      </p:cBhvr>
                                      <p:to>
                                        <p:strVal val="visible"/>
                                      </p:to>
                                    </p:set>
                                    <p:anim calcmode="lin" valueType="num">
                                      <p:cBhvr>
                                        <p:cTn id="75" dur="3000" fill="hold"/>
                                        <p:tgtEl>
                                          <p:spTgt spid="11">
                                            <p:txEl>
                                              <p:pRg st="5" end="5"/>
                                            </p:txEl>
                                          </p:spTgt>
                                        </p:tgtEl>
                                        <p:attrNameLst>
                                          <p:attrName>ppt_x</p:attrName>
                                        </p:attrNameLst>
                                      </p:cBhvr>
                                      <p:tavLst>
                                        <p:tav tm="0">
                                          <p:val>
                                            <p:strVal val="#ppt_x-.2"/>
                                          </p:val>
                                        </p:tav>
                                        <p:tav tm="100000">
                                          <p:val>
                                            <p:strVal val="#ppt_x"/>
                                          </p:val>
                                        </p:tav>
                                      </p:tavLst>
                                    </p:anim>
                                    <p:anim calcmode="lin" valueType="num">
                                      <p:cBhvr>
                                        <p:cTn id="76" dur="3000" fill="hold"/>
                                        <p:tgtEl>
                                          <p:spTgt spid="1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77" dur="3000"/>
                                        <p:tgtEl>
                                          <p:spTgt spid="11">
                                            <p:txEl>
                                              <p:pRg st="5" end="5"/>
                                            </p:txEl>
                                          </p:spTgt>
                                        </p:tgtEl>
                                      </p:cBhvr>
                                    </p:animEffect>
                                  </p:childTnLst>
                                </p:cTn>
                              </p:par>
                            </p:childTnLst>
                          </p:cTn>
                        </p:par>
                        <p:par>
                          <p:cTn id="78" fill="hold">
                            <p:stCondLst>
                              <p:cond delay="27000"/>
                            </p:stCondLst>
                            <p:childTnLst>
                              <p:par>
                                <p:cTn id="79" presetID="29" presetClass="entr" presetSubtype="0" fill="hold" nodeType="afterEffect">
                                  <p:stCondLst>
                                    <p:cond delay="0"/>
                                  </p:stCondLst>
                                  <p:childTnLst>
                                    <p:set>
                                      <p:cBhvr>
                                        <p:cTn id="80" dur="1" fill="hold">
                                          <p:stCondLst>
                                            <p:cond delay="0"/>
                                          </p:stCondLst>
                                        </p:cTn>
                                        <p:tgtEl>
                                          <p:spTgt spid="11">
                                            <p:txEl>
                                              <p:pRg st="6" end="6"/>
                                            </p:txEl>
                                          </p:spTgt>
                                        </p:tgtEl>
                                        <p:attrNameLst>
                                          <p:attrName>style.visibility</p:attrName>
                                        </p:attrNameLst>
                                      </p:cBhvr>
                                      <p:to>
                                        <p:strVal val="visible"/>
                                      </p:to>
                                    </p:set>
                                    <p:anim calcmode="lin" valueType="num">
                                      <p:cBhvr>
                                        <p:cTn id="81" dur="3000" fill="hold"/>
                                        <p:tgtEl>
                                          <p:spTgt spid="11">
                                            <p:txEl>
                                              <p:pRg st="6" end="6"/>
                                            </p:txEl>
                                          </p:spTgt>
                                        </p:tgtEl>
                                        <p:attrNameLst>
                                          <p:attrName>ppt_x</p:attrName>
                                        </p:attrNameLst>
                                      </p:cBhvr>
                                      <p:tavLst>
                                        <p:tav tm="0">
                                          <p:val>
                                            <p:strVal val="#ppt_x-.2"/>
                                          </p:val>
                                        </p:tav>
                                        <p:tav tm="100000">
                                          <p:val>
                                            <p:strVal val="#ppt_x"/>
                                          </p:val>
                                        </p:tav>
                                      </p:tavLst>
                                    </p:anim>
                                    <p:anim calcmode="lin" valueType="num">
                                      <p:cBhvr>
                                        <p:cTn id="82" dur="3000" fill="hold"/>
                                        <p:tgtEl>
                                          <p:spTgt spid="11">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83" dur="3000"/>
                                        <p:tgtEl>
                                          <p:spTgt spid="11">
                                            <p:txEl>
                                              <p:pRg st="6" end="6"/>
                                            </p:txEl>
                                          </p:spTgt>
                                        </p:tgtEl>
                                      </p:cBhvr>
                                    </p:animEffect>
                                  </p:childTnLst>
                                </p:cTn>
                              </p:par>
                            </p:childTnLst>
                          </p:cTn>
                        </p:par>
                        <p:par>
                          <p:cTn id="84" fill="hold">
                            <p:stCondLst>
                              <p:cond delay="30000"/>
                            </p:stCondLst>
                            <p:childTnLst>
                              <p:par>
                                <p:cTn id="85" presetID="29" presetClass="entr" presetSubtype="0" fill="hold" nodeType="afterEffect">
                                  <p:stCondLst>
                                    <p:cond delay="0"/>
                                  </p:stCondLst>
                                  <p:childTnLst>
                                    <p:set>
                                      <p:cBhvr>
                                        <p:cTn id="86" dur="1" fill="hold">
                                          <p:stCondLst>
                                            <p:cond delay="0"/>
                                          </p:stCondLst>
                                        </p:cTn>
                                        <p:tgtEl>
                                          <p:spTgt spid="11">
                                            <p:txEl>
                                              <p:pRg st="7" end="7"/>
                                            </p:txEl>
                                          </p:spTgt>
                                        </p:tgtEl>
                                        <p:attrNameLst>
                                          <p:attrName>style.visibility</p:attrName>
                                        </p:attrNameLst>
                                      </p:cBhvr>
                                      <p:to>
                                        <p:strVal val="visible"/>
                                      </p:to>
                                    </p:set>
                                    <p:anim calcmode="lin" valueType="num">
                                      <p:cBhvr>
                                        <p:cTn id="87" dur="3000" fill="hold"/>
                                        <p:tgtEl>
                                          <p:spTgt spid="11">
                                            <p:txEl>
                                              <p:pRg st="7" end="7"/>
                                            </p:txEl>
                                          </p:spTgt>
                                        </p:tgtEl>
                                        <p:attrNameLst>
                                          <p:attrName>ppt_x</p:attrName>
                                        </p:attrNameLst>
                                      </p:cBhvr>
                                      <p:tavLst>
                                        <p:tav tm="0">
                                          <p:val>
                                            <p:strVal val="#ppt_x-.2"/>
                                          </p:val>
                                        </p:tav>
                                        <p:tav tm="100000">
                                          <p:val>
                                            <p:strVal val="#ppt_x"/>
                                          </p:val>
                                        </p:tav>
                                      </p:tavLst>
                                    </p:anim>
                                    <p:anim calcmode="lin" valueType="num">
                                      <p:cBhvr>
                                        <p:cTn id="88" dur="3000" fill="hold"/>
                                        <p:tgtEl>
                                          <p:spTgt spid="11">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89" dur="3000"/>
                                        <p:tgtEl>
                                          <p:spTgt spid="11">
                                            <p:txEl>
                                              <p:pRg st="7" end="7"/>
                                            </p:txEl>
                                          </p:spTgt>
                                        </p:tgtEl>
                                      </p:cBhvr>
                                    </p:animEffect>
                                  </p:childTnLst>
                                </p:cTn>
                              </p:par>
                            </p:childTnLst>
                          </p:cTn>
                        </p:par>
                        <p:par>
                          <p:cTn id="90" fill="hold">
                            <p:stCondLst>
                              <p:cond delay="33000"/>
                            </p:stCondLst>
                            <p:childTnLst>
                              <p:par>
                                <p:cTn id="91" presetID="29" presetClass="entr" presetSubtype="0" fill="hold" nodeType="afterEffect">
                                  <p:stCondLst>
                                    <p:cond delay="0"/>
                                  </p:stCondLst>
                                  <p:childTnLst>
                                    <p:set>
                                      <p:cBhvr>
                                        <p:cTn id="92" dur="1" fill="hold">
                                          <p:stCondLst>
                                            <p:cond delay="0"/>
                                          </p:stCondLst>
                                        </p:cTn>
                                        <p:tgtEl>
                                          <p:spTgt spid="11">
                                            <p:txEl>
                                              <p:pRg st="8" end="8"/>
                                            </p:txEl>
                                          </p:spTgt>
                                        </p:tgtEl>
                                        <p:attrNameLst>
                                          <p:attrName>style.visibility</p:attrName>
                                        </p:attrNameLst>
                                      </p:cBhvr>
                                      <p:to>
                                        <p:strVal val="visible"/>
                                      </p:to>
                                    </p:set>
                                    <p:anim calcmode="lin" valueType="num">
                                      <p:cBhvr>
                                        <p:cTn id="93" dur="3000" fill="hold"/>
                                        <p:tgtEl>
                                          <p:spTgt spid="11">
                                            <p:txEl>
                                              <p:pRg st="8" end="8"/>
                                            </p:txEl>
                                          </p:spTgt>
                                        </p:tgtEl>
                                        <p:attrNameLst>
                                          <p:attrName>ppt_x</p:attrName>
                                        </p:attrNameLst>
                                      </p:cBhvr>
                                      <p:tavLst>
                                        <p:tav tm="0">
                                          <p:val>
                                            <p:strVal val="#ppt_x-.2"/>
                                          </p:val>
                                        </p:tav>
                                        <p:tav tm="100000">
                                          <p:val>
                                            <p:strVal val="#ppt_x"/>
                                          </p:val>
                                        </p:tav>
                                      </p:tavLst>
                                    </p:anim>
                                    <p:anim calcmode="lin" valueType="num">
                                      <p:cBhvr>
                                        <p:cTn id="94" dur="3000" fill="hold"/>
                                        <p:tgtEl>
                                          <p:spTgt spid="11">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95" dur="3000"/>
                                        <p:tgtEl>
                                          <p:spTgt spid="11">
                                            <p:txEl>
                                              <p:pRg st="8" end="8"/>
                                            </p:txEl>
                                          </p:spTgt>
                                        </p:tgtEl>
                                      </p:cBhvr>
                                    </p:animEffect>
                                  </p:childTnLst>
                                </p:cTn>
                              </p:par>
                            </p:childTnLst>
                          </p:cTn>
                        </p:par>
                        <p:par>
                          <p:cTn id="96" fill="hold">
                            <p:stCondLst>
                              <p:cond delay="36000"/>
                            </p:stCondLst>
                            <p:childTnLst>
                              <p:par>
                                <p:cTn id="97" presetID="29" presetClass="entr" presetSubtype="0" fill="hold" nodeType="afterEffect">
                                  <p:stCondLst>
                                    <p:cond delay="0"/>
                                  </p:stCondLst>
                                  <p:childTnLst>
                                    <p:set>
                                      <p:cBhvr>
                                        <p:cTn id="98" dur="1" fill="hold">
                                          <p:stCondLst>
                                            <p:cond delay="0"/>
                                          </p:stCondLst>
                                        </p:cTn>
                                        <p:tgtEl>
                                          <p:spTgt spid="11">
                                            <p:txEl>
                                              <p:pRg st="9" end="9"/>
                                            </p:txEl>
                                          </p:spTgt>
                                        </p:tgtEl>
                                        <p:attrNameLst>
                                          <p:attrName>style.visibility</p:attrName>
                                        </p:attrNameLst>
                                      </p:cBhvr>
                                      <p:to>
                                        <p:strVal val="visible"/>
                                      </p:to>
                                    </p:set>
                                    <p:anim calcmode="lin" valueType="num">
                                      <p:cBhvr>
                                        <p:cTn id="99" dur="3000" fill="hold"/>
                                        <p:tgtEl>
                                          <p:spTgt spid="11">
                                            <p:txEl>
                                              <p:pRg st="9" end="9"/>
                                            </p:txEl>
                                          </p:spTgt>
                                        </p:tgtEl>
                                        <p:attrNameLst>
                                          <p:attrName>ppt_x</p:attrName>
                                        </p:attrNameLst>
                                      </p:cBhvr>
                                      <p:tavLst>
                                        <p:tav tm="0">
                                          <p:val>
                                            <p:strVal val="#ppt_x-.2"/>
                                          </p:val>
                                        </p:tav>
                                        <p:tav tm="100000">
                                          <p:val>
                                            <p:strVal val="#ppt_x"/>
                                          </p:val>
                                        </p:tav>
                                      </p:tavLst>
                                    </p:anim>
                                    <p:anim calcmode="lin" valueType="num">
                                      <p:cBhvr>
                                        <p:cTn id="100" dur="3000" fill="hold"/>
                                        <p:tgtEl>
                                          <p:spTgt spid="11">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101" dur="3000"/>
                                        <p:tgtEl>
                                          <p:spTgt spid="11">
                                            <p:txEl>
                                              <p:pRg st="9" end="9"/>
                                            </p:txEl>
                                          </p:spTgt>
                                        </p:tgtEl>
                                      </p:cBhvr>
                                    </p:animEffect>
                                  </p:childTnLst>
                                </p:cTn>
                              </p:par>
                            </p:childTnLst>
                          </p:cTn>
                        </p:par>
                        <p:par>
                          <p:cTn id="102" fill="hold">
                            <p:stCondLst>
                              <p:cond delay="39000"/>
                            </p:stCondLst>
                            <p:childTnLst>
                              <p:par>
                                <p:cTn id="103" presetID="29" presetClass="entr" presetSubtype="0" fill="hold" nodeType="afterEffect">
                                  <p:stCondLst>
                                    <p:cond delay="0"/>
                                  </p:stCondLst>
                                  <p:childTnLst>
                                    <p:set>
                                      <p:cBhvr>
                                        <p:cTn id="104" dur="1" fill="hold">
                                          <p:stCondLst>
                                            <p:cond delay="0"/>
                                          </p:stCondLst>
                                        </p:cTn>
                                        <p:tgtEl>
                                          <p:spTgt spid="11">
                                            <p:txEl>
                                              <p:pRg st="10" end="10"/>
                                            </p:txEl>
                                          </p:spTgt>
                                        </p:tgtEl>
                                        <p:attrNameLst>
                                          <p:attrName>style.visibility</p:attrName>
                                        </p:attrNameLst>
                                      </p:cBhvr>
                                      <p:to>
                                        <p:strVal val="visible"/>
                                      </p:to>
                                    </p:set>
                                    <p:anim calcmode="lin" valueType="num">
                                      <p:cBhvr>
                                        <p:cTn id="105" dur="3000" fill="hold"/>
                                        <p:tgtEl>
                                          <p:spTgt spid="11">
                                            <p:txEl>
                                              <p:pRg st="10" end="10"/>
                                            </p:txEl>
                                          </p:spTgt>
                                        </p:tgtEl>
                                        <p:attrNameLst>
                                          <p:attrName>ppt_x</p:attrName>
                                        </p:attrNameLst>
                                      </p:cBhvr>
                                      <p:tavLst>
                                        <p:tav tm="0">
                                          <p:val>
                                            <p:strVal val="#ppt_x-.2"/>
                                          </p:val>
                                        </p:tav>
                                        <p:tav tm="100000">
                                          <p:val>
                                            <p:strVal val="#ppt_x"/>
                                          </p:val>
                                        </p:tav>
                                      </p:tavLst>
                                    </p:anim>
                                    <p:anim calcmode="lin" valueType="num">
                                      <p:cBhvr>
                                        <p:cTn id="106" dur="3000" fill="hold"/>
                                        <p:tgtEl>
                                          <p:spTgt spid="11">
                                            <p:txEl>
                                              <p:pRg st="10" end="10"/>
                                            </p:txEl>
                                          </p:spTgt>
                                        </p:tgtEl>
                                        <p:attrNameLst>
                                          <p:attrName>ppt_y</p:attrName>
                                        </p:attrNameLst>
                                      </p:cBhvr>
                                      <p:tavLst>
                                        <p:tav tm="0">
                                          <p:val>
                                            <p:strVal val="#ppt_y"/>
                                          </p:val>
                                        </p:tav>
                                        <p:tav tm="100000">
                                          <p:val>
                                            <p:strVal val="#ppt_y"/>
                                          </p:val>
                                        </p:tav>
                                      </p:tavLst>
                                    </p:anim>
                                    <p:animEffect transition="in" filter="wipe(right)" prLst="gradientSize: 0.1">
                                      <p:cBhvr>
                                        <p:cTn id="107" dur="3000"/>
                                        <p:tgtEl>
                                          <p:spTgt spid="11">
                                            <p:txEl>
                                              <p:pRg st="10" end="10"/>
                                            </p:txEl>
                                          </p:spTgt>
                                        </p:tgtEl>
                                      </p:cBhvr>
                                    </p:animEffect>
                                  </p:childTnLst>
                                </p:cTn>
                              </p:par>
                            </p:childTnLst>
                          </p:cTn>
                        </p:par>
                        <p:par>
                          <p:cTn id="108" fill="hold">
                            <p:stCondLst>
                              <p:cond delay="42000"/>
                            </p:stCondLst>
                            <p:childTnLst>
                              <p:par>
                                <p:cTn id="109" presetID="29" presetClass="entr" presetSubtype="0" fill="hold" nodeType="afterEffect">
                                  <p:stCondLst>
                                    <p:cond delay="0"/>
                                  </p:stCondLst>
                                  <p:childTnLst>
                                    <p:set>
                                      <p:cBhvr>
                                        <p:cTn id="110" dur="1" fill="hold">
                                          <p:stCondLst>
                                            <p:cond delay="0"/>
                                          </p:stCondLst>
                                        </p:cTn>
                                        <p:tgtEl>
                                          <p:spTgt spid="11">
                                            <p:txEl>
                                              <p:pRg st="11" end="11"/>
                                            </p:txEl>
                                          </p:spTgt>
                                        </p:tgtEl>
                                        <p:attrNameLst>
                                          <p:attrName>style.visibility</p:attrName>
                                        </p:attrNameLst>
                                      </p:cBhvr>
                                      <p:to>
                                        <p:strVal val="visible"/>
                                      </p:to>
                                    </p:set>
                                    <p:anim calcmode="lin" valueType="num">
                                      <p:cBhvr>
                                        <p:cTn id="111" dur="3000" fill="hold"/>
                                        <p:tgtEl>
                                          <p:spTgt spid="11">
                                            <p:txEl>
                                              <p:pRg st="11" end="11"/>
                                            </p:txEl>
                                          </p:spTgt>
                                        </p:tgtEl>
                                        <p:attrNameLst>
                                          <p:attrName>ppt_x</p:attrName>
                                        </p:attrNameLst>
                                      </p:cBhvr>
                                      <p:tavLst>
                                        <p:tav tm="0">
                                          <p:val>
                                            <p:strVal val="#ppt_x-.2"/>
                                          </p:val>
                                        </p:tav>
                                        <p:tav tm="100000">
                                          <p:val>
                                            <p:strVal val="#ppt_x"/>
                                          </p:val>
                                        </p:tav>
                                      </p:tavLst>
                                    </p:anim>
                                    <p:anim calcmode="lin" valueType="num">
                                      <p:cBhvr>
                                        <p:cTn id="112" dur="3000" fill="hold"/>
                                        <p:tgtEl>
                                          <p:spTgt spid="11">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113" dur="3000"/>
                                        <p:tgtEl>
                                          <p:spTgt spid="11">
                                            <p:txEl>
                                              <p:pRg st="11" end="11"/>
                                            </p:txEl>
                                          </p:spTgt>
                                        </p:tgtEl>
                                      </p:cBhvr>
                                    </p:animEffect>
                                  </p:childTnLst>
                                </p:cTn>
                              </p:par>
                            </p:childTnLst>
                          </p:cTn>
                        </p:par>
                        <p:par>
                          <p:cTn id="114" fill="hold">
                            <p:stCondLst>
                              <p:cond delay="45000"/>
                            </p:stCondLst>
                            <p:childTnLst>
                              <p:par>
                                <p:cTn id="115" presetID="29" presetClass="entr" presetSubtype="0" fill="hold" nodeType="afterEffect">
                                  <p:stCondLst>
                                    <p:cond delay="0"/>
                                  </p:stCondLst>
                                  <p:childTnLst>
                                    <p:set>
                                      <p:cBhvr>
                                        <p:cTn id="116" dur="1" fill="hold">
                                          <p:stCondLst>
                                            <p:cond delay="0"/>
                                          </p:stCondLst>
                                        </p:cTn>
                                        <p:tgtEl>
                                          <p:spTgt spid="11">
                                            <p:txEl>
                                              <p:pRg st="12" end="12"/>
                                            </p:txEl>
                                          </p:spTgt>
                                        </p:tgtEl>
                                        <p:attrNameLst>
                                          <p:attrName>style.visibility</p:attrName>
                                        </p:attrNameLst>
                                      </p:cBhvr>
                                      <p:to>
                                        <p:strVal val="visible"/>
                                      </p:to>
                                    </p:set>
                                    <p:anim calcmode="lin" valueType="num">
                                      <p:cBhvr>
                                        <p:cTn id="117" dur="3000" fill="hold"/>
                                        <p:tgtEl>
                                          <p:spTgt spid="11">
                                            <p:txEl>
                                              <p:pRg st="12" end="12"/>
                                            </p:txEl>
                                          </p:spTgt>
                                        </p:tgtEl>
                                        <p:attrNameLst>
                                          <p:attrName>ppt_x</p:attrName>
                                        </p:attrNameLst>
                                      </p:cBhvr>
                                      <p:tavLst>
                                        <p:tav tm="0">
                                          <p:val>
                                            <p:strVal val="#ppt_x-.2"/>
                                          </p:val>
                                        </p:tav>
                                        <p:tav tm="100000">
                                          <p:val>
                                            <p:strVal val="#ppt_x"/>
                                          </p:val>
                                        </p:tav>
                                      </p:tavLst>
                                    </p:anim>
                                    <p:anim calcmode="lin" valueType="num">
                                      <p:cBhvr>
                                        <p:cTn id="118" dur="3000" fill="hold"/>
                                        <p:tgtEl>
                                          <p:spTgt spid="11">
                                            <p:txEl>
                                              <p:pRg st="12" end="12"/>
                                            </p:txEl>
                                          </p:spTgt>
                                        </p:tgtEl>
                                        <p:attrNameLst>
                                          <p:attrName>ppt_y</p:attrName>
                                        </p:attrNameLst>
                                      </p:cBhvr>
                                      <p:tavLst>
                                        <p:tav tm="0">
                                          <p:val>
                                            <p:strVal val="#ppt_y"/>
                                          </p:val>
                                        </p:tav>
                                        <p:tav tm="100000">
                                          <p:val>
                                            <p:strVal val="#ppt_y"/>
                                          </p:val>
                                        </p:tav>
                                      </p:tavLst>
                                    </p:anim>
                                    <p:animEffect transition="in" filter="wipe(right)" prLst="gradientSize: 0.1">
                                      <p:cBhvr>
                                        <p:cTn id="119" dur="3000"/>
                                        <p:tgtEl>
                                          <p:spTgt spid="11">
                                            <p:txEl>
                                              <p:pRg st="12" end="12"/>
                                            </p:txEl>
                                          </p:spTgt>
                                        </p:tgtEl>
                                      </p:cBhvr>
                                    </p:animEffect>
                                  </p:childTnLst>
                                </p:cTn>
                              </p:par>
                            </p:childTnLst>
                          </p:cTn>
                        </p:par>
                        <p:par>
                          <p:cTn id="120" fill="hold">
                            <p:stCondLst>
                              <p:cond delay="48000"/>
                            </p:stCondLst>
                            <p:childTnLst>
                              <p:par>
                                <p:cTn id="121" presetID="29" presetClass="entr" presetSubtype="0" fill="hold" nodeType="afterEffect">
                                  <p:stCondLst>
                                    <p:cond delay="0"/>
                                  </p:stCondLst>
                                  <p:childTnLst>
                                    <p:set>
                                      <p:cBhvr>
                                        <p:cTn id="122" dur="1" fill="hold">
                                          <p:stCondLst>
                                            <p:cond delay="0"/>
                                          </p:stCondLst>
                                        </p:cTn>
                                        <p:tgtEl>
                                          <p:spTgt spid="11">
                                            <p:txEl>
                                              <p:pRg st="13" end="13"/>
                                            </p:txEl>
                                          </p:spTgt>
                                        </p:tgtEl>
                                        <p:attrNameLst>
                                          <p:attrName>style.visibility</p:attrName>
                                        </p:attrNameLst>
                                      </p:cBhvr>
                                      <p:to>
                                        <p:strVal val="visible"/>
                                      </p:to>
                                    </p:set>
                                    <p:anim calcmode="lin" valueType="num">
                                      <p:cBhvr>
                                        <p:cTn id="123" dur="3000" fill="hold"/>
                                        <p:tgtEl>
                                          <p:spTgt spid="11">
                                            <p:txEl>
                                              <p:pRg st="13" end="13"/>
                                            </p:txEl>
                                          </p:spTgt>
                                        </p:tgtEl>
                                        <p:attrNameLst>
                                          <p:attrName>ppt_x</p:attrName>
                                        </p:attrNameLst>
                                      </p:cBhvr>
                                      <p:tavLst>
                                        <p:tav tm="0">
                                          <p:val>
                                            <p:strVal val="#ppt_x-.2"/>
                                          </p:val>
                                        </p:tav>
                                        <p:tav tm="100000">
                                          <p:val>
                                            <p:strVal val="#ppt_x"/>
                                          </p:val>
                                        </p:tav>
                                      </p:tavLst>
                                    </p:anim>
                                    <p:anim calcmode="lin" valueType="num">
                                      <p:cBhvr>
                                        <p:cTn id="124" dur="3000" fill="hold"/>
                                        <p:tgtEl>
                                          <p:spTgt spid="11">
                                            <p:txEl>
                                              <p:pRg st="13" end="13"/>
                                            </p:txEl>
                                          </p:spTgt>
                                        </p:tgtEl>
                                        <p:attrNameLst>
                                          <p:attrName>ppt_y</p:attrName>
                                        </p:attrNameLst>
                                      </p:cBhvr>
                                      <p:tavLst>
                                        <p:tav tm="0">
                                          <p:val>
                                            <p:strVal val="#ppt_y"/>
                                          </p:val>
                                        </p:tav>
                                        <p:tav tm="100000">
                                          <p:val>
                                            <p:strVal val="#ppt_y"/>
                                          </p:val>
                                        </p:tav>
                                      </p:tavLst>
                                    </p:anim>
                                    <p:animEffect transition="in" filter="wipe(right)" prLst="gradientSize: 0.1">
                                      <p:cBhvr>
                                        <p:cTn id="125" dur="3000"/>
                                        <p:tgtEl>
                                          <p:spTgt spid="11">
                                            <p:txEl>
                                              <p:pRg st="13" end="13"/>
                                            </p:txEl>
                                          </p:spTgt>
                                        </p:tgtEl>
                                      </p:cBhvr>
                                    </p:animEffect>
                                  </p:childTnLst>
                                </p:cTn>
                              </p:par>
                            </p:childTnLst>
                          </p:cTn>
                        </p:par>
                        <p:par>
                          <p:cTn id="126" fill="hold">
                            <p:stCondLst>
                              <p:cond delay="51000"/>
                            </p:stCondLst>
                            <p:childTnLst>
                              <p:par>
                                <p:cTn id="127" presetID="53" presetClass="entr" presetSubtype="0" fill="hold" grpId="0" nodeType="after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p:cTn id="129" dur="5000" fill="hold"/>
                                        <p:tgtEl>
                                          <p:spTgt spid="13"/>
                                        </p:tgtEl>
                                        <p:attrNameLst>
                                          <p:attrName>ppt_w</p:attrName>
                                        </p:attrNameLst>
                                      </p:cBhvr>
                                      <p:tavLst>
                                        <p:tav tm="0">
                                          <p:val>
                                            <p:fltVal val="0"/>
                                          </p:val>
                                        </p:tav>
                                        <p:tav tm="100000">
                                          <p:val>
                                            <p:strVal val="#ppt_w"/>
                                          </p:val>
                                        </p:tav>
                                      </p:tavLst>
                                    </p:anim>
                                    <p:anim calcmode="lin" valueType="num">
                                      <p:cBhvr>
                                        <p:cTn id="130" dur="5000" fill="hold"/>
                                        <p:tgtEl>
                                          <p:spTgt spid="13"/>
                                        </p:tgtEl>
                                        <p:attrNameLst>
                                          <p:attrName>ppt_h</p:attrName>
                                        </p:attrNameLst>
                                      </p:cBhvr>
                                      <p:tavLst>
                                        <p:tav tm="0">
                                          <p:val>
                                            <p:fltVal val="0"/>
                                          </p:val>
                                        </p:tav>
                                        <p:tav tm="100000">
                                          <p:val>
                                            <p:strVal val="#ppt_h"/>
                                          </p:val>
                                        </p:tav>
                                      </p:tavLst>
                                    </p:anim>
                                    <p:animEffect transition="in" filter="fade">
                                      <p:cBhvr>
                                        <p:cTn id="131"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AMPIÃO O BANDOLEIRO DOS SERTÕES NORDESTINO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DELO PRIORITÁRI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LAMPIÃO O BANDOLEIRO DOS SERTÕES NORDESTINOS</Template>
  <TotalTime>17</TotalTime>
  <Words>2071</Words>
  <Application>Microsoft Office PowerPoint</Application>
  <PresentationFormat>Apresentação na tela (16:9)</PresentationFormat>
  <Paragraphs>92</Paragraphs>
  <Slides>25</Slides>
  <Notes>0</Notes>
  <HiddenSlides>0</HiddenSlides>
  <MMClips>0</MMClips>
  <ScaleCrop>false</ScaleCrop>
  <HeadingPairs>
    <vt:vector size="4" baseType="variant">
      <vt:variant>
        <vt:lpstr>Tema</vt:lpstr>
      </vt:variant>
      <vt:variant>
        <vt:i4>3</vt:i4>
      </vt:variant>
      <vt:variant>
        <vt:lpstr>Títulos de slides</vt:lpstr>
      </vt:variant>
      <vt:variant>
        <vt:i4>25</vt:i4>
      </vt:variant>
    </vt:vector>
  </HeadingPairs>
  <TitlesOfParts>
    <vt:vector size="28" baseType="lpstr">
      <vt:lpstr>LAMPIÃO O BANDOLEIRO DOS SERTÕES NORDESTINOS</vt:lpstr>
      <vt:lpstr>MODELO PRIORITÁRIO</vt:lpstr>
      <vt:lpstr>1_Viagem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2</cp:revision>
  <dcterms:created xsi:type="dcterms:W3CDTF">2020-06-17T17:16:52Z</dcterms:created>
  <dcterms:modified xsi:type="dcterms:W3CDTF">2020-06-17T17:33:57Z</dcterms:modified>
</cp:coreProperties>
</file>