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97" r:id="rId2"/>
  </p:sldMasterIdLst>
  <p:notesMasterIdLst>
    <p:notesMasterId r:id="rId8"/>
  </p:notesMasterIdLst>
  <p:sldIdLst>
    <p:sldId id="308" r:id="rId3"/>
    <p:sldId id="318" r:id="rId4"/>
    <p:sldId id="296" r:id="rId5"/>
    <p:sldId id="320" r:id="rId6"/>
    <p:sldId id="307" r:id="rId7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653F"/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046" autoAdjust="0"/>
  </p:normalViewPr>
  <p:slideViewPr>
    <p:cSldViewPr>
      <p:cViewPr varScale="1">
        <p:scale>
          <a:sx n="113" d="100"/>
          <a:sy n="113" d="100"/>
        </p:scale>
        <p:origin x="542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28/04/2023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3" name="And I Love Her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3" name="And I Love Her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3" name="And I Love Her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3" name="And I Love Her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3" name="And I Love Her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3" name="And I Love Her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3" name="And I Love Her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3" name="And I Love Her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3" name="And I Love Her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3" name="And I Love Her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3" name="And I Love Her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975589"/>
            <a:ext cx="6517482" cy="188191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2914651"/>
            <a:ext cx="6517482" cy="1028699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7359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7772870" cy="25680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840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21423"/>
            <a:ext cx="7763814" cy="2052614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743093"/>
            <a:ext cx="7763814" cy="1026137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59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3829520" cy="25680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1775320"/>
            <a:ext cx="3829050" cy="25680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1778263"/>
            <a:ext cx="3655106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2288260"/>
            <a:ext cx="3829520" cy="205514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1778263"/>
            <a:ext cx="3661353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2288260"/>
            <a:ext cx="3829051" cy="205514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6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6502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7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2951766" cy="1517439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457201"/>
            <a:ext cx="4650122" cy="388619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1974639"/>
            <a:ext cx="2951767" cy="2368761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6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4451227" cy="1517441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68602" y="457201"/>
            <a:ext cx="2441519" cy="38862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1974639"/>
            <a:ext cx="4451212" cy="2368760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28/04/2023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20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3217030"/>
            <a:ext cx="7773324" cy="60870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523696"/>
            <a:ext cx="7366899" cy="2410602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831546"/>
            <a:ext cx="7773339" cy="511854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7046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2570434"/>
          </a:xfrm>
        </p:spPr>
        <p:txBody>
          <a:bodyPr anchor="ctr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153616"/>
            <a:ext cx="7773339" cy="1189785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1358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457200"/>
            <a:ext cx="6977064" cy="2244678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2707524"/>
            <a:ext cx="6564224" cy="4460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279597"/>
            <a:ext cx="7773339" cy="10657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1116" y="565625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18169" y="22451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377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1604041"/>
            <a:ext cx="7773339" cy="1883876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496751"/>
            <a:ext cx="7773339" cy="855483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990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1203821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2474232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207517"/>
            <a:ext cx="2474232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1775320"/>
            <a:ext cx="246864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207517"/>
            <a:ext cx="2477513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1775320"/>
            <a:ext cx="2478696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207517"/>
            <a:ext cx="2478696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492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458079"/>
            <a:ext cx="7773339" cy="120294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3153615"/>
            <a:ext cx="2472307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1775320"/>
            <a:ext cx="2472307" cy="1143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3585811"/>
            <a:ext cx="2472307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3153615"/>
            <a:ext cx="247637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1775320"/>
            <a:ext cx="2477514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3585811"/>
            <a:ext cx="2477514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3153615"/>
            <a:ext cx="247551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1775320"/>
            <a:ext cx="2478696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3585809"/>
            <a:ext cx="2478790" cy="757591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4777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1775320"/>
            <a:ext cx="7773339" cy="256808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8039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57201"/>
            <a:ext cx="1914995" cy="38861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457201"/>
            <a:ext cx="5744043" cy="388619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9435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4" name="And I Love Her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21" Type="http://schemas.openxmlformats.org/officeDocument/2006/relationships/audio" Target="../media/audio1.wav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audio" Target="../media/audio1.wav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3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14" name="And I Love Her.wav"/>
          </p:stSnd>
        </p:sndAc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7773339" cy="2568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4412457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4412457"/>
            <a:ext cx="500466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4412457"/>
            <a:ext cx="57316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01665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  <p:sldLayoutId id="2147483812" r:id="rId15"/>
    <p:sldLayoutId id="2147483813" r:id="rId16"/>
    <p:sldLayoutId id="2147483814" r:id="rId17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fade/>
        <p:sndAc>
          <p:stSnd loop="1">
            <p:snd r:embed="rId19" name="And I Love Her.wav"/>
          </p:stSnd>
        </p:sndAc>
      </p:transition>
    </mc:Choice>
    <mc:Fallback xmlns="">
      <p:transition spd="slow" advClick="0" advTm="35000">
        <p:fade/>
        <p:sndAc>
          <p:stSnd loop="1">
            <p:snd r:embed="rId21" name="And I Love Her.wav"/>
          </p:stSnd>
        </p:sndAc>
      </p:transition>
    </mc:Fallback>
  </mc:AlternateConten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tx1"/>
        </a:buClr>
        <a:buFont typeface="Arial" panose="020B0604020202020204" pitchFamily="34" charset="0"/>
        <a:buChar char="•"/>
        <a:defRPr sz="15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3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2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2.wav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4.xml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9.xml"/><Relationship Id="rId5" Type="http://schemas.openxmlformats.org/officeDocument/2006/relationships/audio" Target="../media/audio4.wav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1177082">
            <a:off x="539552" y="483518"/>
            <a:ext cx="4464497" cy="123963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4000" b="1" cap="none" spc="50" dirty="0" smtClean="0">
                <a:ln w="952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54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lgerian" panose="04020705040A02060702" pitchFamily="82" charset="0"/>
              </a:rPr>
              <a:t>PARTILHA</a:t>
            </a:r>
            <a:endParaRPr lang="pt-BR" sz="5400" b="1" i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39552" y="1995686"/>
            <a:ext cx="3672408" cy="2554545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Doar-se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para o seu próximo 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a plenitude da felicidade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5724128" y="4479157"/>
            <a:ext cx="31470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>Progressão Automática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4244" y="60014"/>
            <a:ext cx="3626782" cy="320885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3910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flythrough dir="out" hasBounce="1"/>
        <p:sndAc>
          <p:stSnd loop="1">
            <p:snd r:embed="rId2" name="April In Portugal.wav"/>
          </p:stSnd>
        </p:sndAc>
      </p:transition>
    </mc:Choice>
    <mc:Fallback xmlns="">
      <p:transition spd="slow" advClick="0" advTm="25000">
        <p:fade/>
        <p:sndAc>
          <p:stSnd loop="1">
            <p:snd r:embed="rId5" name="April In Portug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25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4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4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1367156">
            <a:off x="107952" y="419987"/>
            <a:ext cx="4572000" cy="193899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pt-BR" sz="20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202124"/>
                </a:solidFill>
                <a:latin typeface="Curlz MT" panose="04040404050702020202" pitchFamily="82" charset="0"/>
                <a:cs typeface="Calibri" panose="020F0502020204030204" pitchFamily="34" charset="0"/>
              </a:rPr>
              <a:t>Partilhar é conectarmo-nos uns com os </a:t>
            </a:r>
            <a:r>
              <a:rPr lang="pt-BR" sz="20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202124"/>
                </a:solidFill>
                <a:latin typeface="Curlz MT" panose="04040404050702020202" pitchFamily="82" charset="0"/>
                <a:cs typeface="Calibri" panose="020F0502020204030204" pitchFamily="34" charset="0"/>
              </a:rPr>
              <a:t>outros, desenvolvendo </a:t>
            </a:r>
            <a:r>
              <a:rPr lang="pt-BR" sz="20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202124"/>
                </a:solidFill>
                <a:latin typeface="Curlz MT" panose="04040404050702020202" pitchFamily="82" charset="0"/>
                <a:cs typeface="Calibri" panose="020F0502020204030204" pitchFamily="34" charset="0"/>
              </a:rPr>
              <a:t>um sentido de </a:t>
            </a:r>
            <a:r>
              <a:rPr lang="pt-BR" sz="20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202124"/>
                </a:solidFill>
                <a:latin typeface="Curlz MT" panose="04040404050702020202" pitchFamily="82" charset="0"/>
                <a:cs typeface="Calibri" panose="020F0502020204030204" pitchFamily="34" charset="0"/>
              </a:rPr>
              <a:t> </a:t>
            </a:r>
            <a:r>
              <a:rPr lang="pt-BR" sz="20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202124"/>
                </a:solidFill>
                <a:latin typeface="Curlz MT" panose="04040404050702020202" pitchFamily="82" charset="0"/>
                <a:cs typeface="Calibri" panose="020F0502020204030204" pitchFamily="34" charset="0"/>
              </a:rPr>
              <a:t>gratidão por aquilo que </a:t>
            </a:r>
            <a:r>
              <a:rPr lang="pt-BR" sz="20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202124"/>
                </a:solidFill>
                <a:latin typeface="Curlz MT" panose="04040404050702020202" pitchFamily="82" charset="0"/>
                <a:cs typeface="Calibri" panose="020F0502020204030204" pitchFamily="34" charset="0"/>
              </a:rPr>
              <a:t>temos e podemos oferecer, estando disponível, pensando nas necessidades do outro, promovendo relações interpessoais.</a:t>
            </a:r>
            <a:r>
              <a:rPr lang="pt-BR" sz="20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202124"/>
                </a:solidFill>
                <a:latin typeface="Curlz MT" panose="04040404050702020202" pitchFamily="82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5127484" y="195486"/>
            <a:ext cx="3789819" cy="212365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PALAVRAS DE ABERTURA</a:t>
            </a:r>
          </a:p>
          <a:p>
            <a:pPr algn="ctr"/>
            <a:r>
              <a:rPr lang="pt-BR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SOBRE O TEMA</a:t>
            </a:r>
          </a:p>
          <a:p>
            <a:pPr algn="ctr"/>
            <a:r>
              <a:rPr lang="pt-BR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pt-B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auhaus 93" panose="04030905020B02020C02" pitchFamily="82" charset="0"/>
              </a:rPr>
              <a:t>PARTILHA</a:t>
            </a:r>
          </a:p>
          <a:p>
            <a:pPr algn="ctr"/>
            <a:r>
              <a:rPr lang="pt-BR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DO POETA PORTUGUÊS </a:t>
            </a:r>
          </a:p>
          <a:p>
            <a:pPr algn="ctr"/>
            <a:r>
              <a:rPr lang="pt-BR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JORGE HUMBERTO</a:t>
            </a:r>
          </a:p>
          <a:p>
            <a:pPr algn="ctr"/>
            <a:r>
              <a:rPr lang="pt-BR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PELO FORMATADOR</a:t>
            </a:r>
          </a:p>
          <a:p>
            <a:pPr algn="ctr"/>
            <a:r>
              <a:rPr lang="pt-BR" spc="60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nformal Roman" panose="030604020304060B0204" pitchFamily="66" charset="0"/>
              </a:rPr>
              <a:t>TONINHO VENDRAMINI</a:t>
            </a:r>
            <a:endParaRPr lang="pt-BR" spc="60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Informal Roman" panose="030604020304060B0204" pitchFamily="66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215098" y="3742792"/>
            <a:ext cx="48371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C00000"/>
                </a:solidFill>
                <a:latin typeface="Bradley Hand ITC" panose="03070402050302030203" pitchFamily="66" charset="0"/>
              </a:rPr>
              <a:t>Amigo é aquele com o qual se pode</a:t>
            </a: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latin typeface="Bradley Hand ITC" panose="03070402050302030203" pitchFamily="66" charset="0"/>
              </a:rPr>
              <a:t> compartilhar o silencio... </a:t>
            </a: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latin typeface="Bradley Hand ITC" panose="03070402050302030203" pitchFamily="66" charset="0"/>
              </a:rPr>
              <a:t>Como se partilha a palavra</a:t>
            </a:r>
            <a:r>
              <a:rPr lang="pt-BR" sz="2400" b="1" dirty="0" smtClean="0">
                <a:latin typeface="Bradley Hand ITC" panose="03070402050302030203" pitchFamily="66" charset="0"/>
              </a:rPr>
              <a:t>.</a:t>
            </a: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225" y="1759871"/>
            <a:ext cx="2247900" cy="196975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02" y="2139702"/>
            <a:ext cx="3058905" cy="165918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324" y="1995686"/>
            <a:ext cx="3452140" cy="31862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2808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2000">
        <p:fade/>
      </p:transition>
    </mc:Choice>
    <mc:Fallback xmlns="">
      <p:transition spd="slow" advClick="0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0"/>
                            </p:stCondLst>
                            <p:childTnLst>
                              <p:par>
                                <p:cTn id="6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4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4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4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4000"/>
                            </p:stCondLst>
                            <p:childTnLst>
                              <p:par>
                                <p:cTn id="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ixaDeTexto 20"/>
          <p:cNvSpPr txBox="1"/>
          <p:nvPr/>
        </p:nvSpPr>
        <p:spPr>
          <a:xfrm>
            <a:off x="683568" y="124433"/>
            <a:ext cx="5568209" cy="187743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2800" b="1" i="1" spc="600" dirty="0" smtClean="0">
                <a:ln w="2857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istral" panose="03090702030407020403" pitchFamily="66" charset="0"/>
              </a:rPr>
              <a:t>A ESSÊNCIA </a:t>
            </a:r>
          </a:p>
          <a:p>
            <a:pPr algn="ctr"/>
            <a:r>
              <a:rPr lang="pt-BR" sz="2800" b="1" i="1" spc="600" dirty="0" smtClean="0">
                <a:ln w="2857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istral" panose="03090702030407020403" pitchFamily="66" charset="0"/>
              </a:rPr>
              <a:t> DE  </a:t>
            </a:r>
            <a:endParaRPr lang="pt-BR" sz="4000" b="1" i="1" spc="300" dirty="0" smtClean="0">
              <a:ln w="28575">
                <a:solidFill>
                  <a:schemeClr val="accent5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istral" panose="03090702030407020403" pitchFamily="66" charset="0"/>
            </a:endParaRPr>
          </a:p>
          <a:p>
            <a:pPr algn="ctr"/>
            <a:r>
              <a:rPr lang="pt-BR" sz="4000" b="1" i="1" spc="300" dirty="0" smtClean="0">
                <a:ln w="2857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istral" panose="03090702030407020403" pitchFamily="66" charset="0"/>
              </a:rPr>
              <a:t>JORGE  HUMBERTO</a:t>
            </a:r>
          </a:p>
          <a:p>
            <a:pPr algn="ctr"/>
            <a:endParaRPr lang="pt-BR" sz="2000" b="1" dirty="0" smtClean="0">
              <a:ln w="12700">
                <a:solidFill>
                  <a:schemeClr val="accent5"/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5753840" y="1722009"/>
            <a:ext cx="24495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sz="1600" spc="50" dirty="0">
                <a:ln w="9525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“</a:t>
            </a:r>
            <a:r>
              <a:rPr lang="pt-BR" sz="1400" spc="50" dirty="0">
                <a:ln w="9525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Por </a:t>
            </a:r>
            <a:r>
              <a:rPr lang="pt-BR" sz="1400" spc="50" dirty="0" smtClean="0">
                <a:ln w="9525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sua decisão, </a:t>
            </a:r>
          </a:p>
          <a:p>
            <a:pPr algn="ctr"/>
            <a:r>
              <a:rPr lang="pt-BR" sz="1400" spc="50" dirty="0" smtClean="0">
                <a:ln w="9525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 </a:t>
            </a:r>
            <a:r>
              <a:rPr lang="pt-BR" sz="1400" spc="50" dirty="0">
                <a:ln w="9525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texto </a:t>
            </a:r>
            <a:r>
              <a:rPr lang="pt-BR" sz="1400" spc="50" dirty="0" smtClean="0">
                <a:ln w="9525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que vem a seguir está escrito</a:t>
            </a:r>
          </a:p>
          <a:p>
            <a:pPr algn="ctr"/>
            <a:r>
              <a:rPr lang="pt-BR" sz="1400" spc="50" dirty="0" smtClean="0">
                <a:ln w="9525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pt-BR" sz="1400" spc="50" dirty="0">
                <a:ln w="9525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de acordo com </a:t>
            </a:r>
            <a:r>
              <a:rPr lang="pt-BR" sz="1400" spc="50" dirty="0" smtClean="0">
                <a:ln w="9525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</a:t>
            </a:r>
          </a:p>
          <a:p>
            <a:pPr algn="ctr"/>
            <a:r>
              <a:rPr lang="pt-BR" sz="1400" spc="50" dirty="0" smtClean="0">
                <a:ln w="9525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pt-BR" sz="1400" spc="50" dirty="0">
                <a:ln w="9525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antiga </a:t>
            </a:r>
            <a:r>
              <a:rPr lang="pt-BR" sz="1400" spc="50" dirty="0" smtClean="0">
                <a:ln w="9525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ortografia</a:t>
            </a:r>
            <a:r>
              <a:rPr lang="pt-BR" spc="50" dirty="0" smtClean="0">
                <a:ln w="9525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”</a:t>
            </a:r>
            <a:endParaRPr lang="pt-BR" sz="1600" spc="50" dirty="0">
              <a:ln w="9525" cmpd="sng">
                <a:noFill/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840" y="128715"/>
            <a:ext cx="2421421" cy="1758389"/>
          </a:xfrm>
          <a:prstGeom prst="ellips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  <a:effectLst>
            <a:softEdge rad="112500"/>
          </a:effectLst>
          <a:scene3d>
            <a:camera prst="isometricOffAxis2Left"/>
            <a:lightRig rig="threePt" dir="t"/>
          </a:scene3d>
          <a:sp3d z="38100">
            <a:bevelT prst="convex"/>
          </a:sp3d>
        </p:spPr>
      </p:pic>
      <p:sp>
        <p:nvSpPr>
          <p:cNvPr id="2" name="CaixaDeTexto 1"/>
          <p:cNvSpPr txBox="1"/>
          <p:nvPr/>
        </p:nvSpPr>
        <p:spPr>
          <a:xfrm rot="21234226">
            <a:off x="2060841" y="3037624"/>
            <a:ext cx="40345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20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2000" b="1" dirty="0" smtClean="0">
                <a:solidFill>
                  <a:srgbClr val="002060"/>
                </a:solidFill>
                <a:latin typeface="Cooper Black" panose="0208090404030B020404" pitchFamily="18" charset="0"/>
              </a:rPr>
              <a:t>desde cedo </a:t>
            </a:r>
          </a:p>
          <a:p>
            <a:pPr algn="ctr"/>
            <a:r>
              <a:rPr lang="pt-BR" sz="2000" b="1" dirty="0" smtClean="0">
                <a:solidFill>
                  <a:srgbClr val="002060"/>
                </a:solidFill>
                <a:latin typeface="Cooper Black" panose="0208090404030B020404" pitchFamily="18" charset="0"/>
              </a:rPr>
              <a:t>mostrou a sua sensibilidade</a:t>
            </a:r>
          </a:p>
          <a:p>
            <a:pPr algn="ctr"/>
            <a:r>
              <a:rPr lang="pt-BR" sz="2000" b="1" dirty="0" smtClean="0">
                <a:solidFill>
                  <a:srgbClr val="002060"/>
                </a:solidFill>
                <a:latin typeface="Cooper Black" panose="0208090404030B020404" pitchFamily="18" charset="0"/>
              </a:rPr>
              <a:t> para as artes, e apurado sentido poético</a:t>
            </a:r>
            <a:endParaRPr lang="pt-BR" sz="2000" b="1" dirty="0">
              <a:solidFill>
                <a:srgbClr val="002060"/>
              </a:solidFill>
              <a:latin typeface="Cooper Black" panose="0208090404030B0204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084" y="2584231"/>
            <a:ext cx="3467943" cy="253800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548" y="1409700"/>
            <a:ext cx="2984500" cy="37338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482" y="1253330"/>
            <a:ext cx="2332757" cy="236269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1000">
        <p:fade/>
      </p:transition>
    </mc:Choice>
    <mc:Fallback xmlns="">
      <p:transition spd="slow" advClick="0" advTm="4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0"/>
                            </p:stCondLst>
                            <p:childTnLst>
                              <p:par>
                                <p:cTn id="6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8000"/>
                            </p:stCondLst>
                            <p:childTnLst>
                              <p:par>
                                <p:cTn id="6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000"/>
                            </p:stCondLst>
                            <p:childTnLst>
                              <p:par>
                                <p:cTn id="7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987574"/>
            <a:ext cx="4812424" cy="4032448"/>
          </a:xfrm>
          <a:prstGeom prst="rect">
            <a:avLst/>
          </a:prstGeom>
        </p:spPr>
        <p:txBody>
          <a:bodyPr>
            <a:prstTxWarp prst="textInflateBottom">
              <a:avLst>
                <a:gd name="adj" fmla="val 100000"/>
              </a:avLst>
            </a:prstTxWarp>
            <a:spAutoFit/>
          </a:bodyPr>
          <a:lstStyle/>
          <a:p>
            <a:pPr algn="ctr">
              <a:spcAft>
                <a:spcPts val="800"/>
              </a:spcAft>
            </a:pP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De </a:t>
            </a:r>
            <a:r>
              <a:rPr lang="pt-BR" sz="32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Que </a:t>
            </a:r>
            <a: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vale andar na vida entristecido</a:t>
            </a:r>
            <a:b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rancoroso consigo mesmo</a:t>
            </a:r>
            <a:b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não vendo alegria, destemido,</a:t>
            </a:r>
            <a:b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só porque a instantes o mal leva a esmo,</a:t>
            </a:r>
            <a:b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mente e corpo enfraquecido</a:t>
            </a:r>
            <a:b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sem vontade para o pão e o torresmo,</a:t>
            </a:r>
            <a:b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se o ser poeta nos foi oferecido</a:t>
            </a:r>
            <a:b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para sermos nos outros o sesmo</a:t>
            </a: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? </a:t>
            </a:r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-</a:t>
            </a:r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Partilha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339752" y="68928"/>
            <a:ext cx="488433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PARTILHA</a:t>
            </a:r>
          </a:p>
        </p:txBody>
      </p:sp>
      <p:sp>
        <p:nvSpPr>
          <p:cNvPr id="4" name="Retângulo 3"/>
          <p:cNvSpPr/>
          <p:nvPr/>
        </p:nvSpPr>
        <p:spPr>
          <a:xfrm>
            <a:off x="4716016" y="1014243"/>
            <a:ext cx="4254577" cy="4154984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Há que sermos mais que a pessoa em si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nascida e aparecida entre </a:t>
            </a:r>
            <a:r>
              <a:rPr lang="pt-BR" sz="2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afectos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;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não desdenhes tu nunca de ti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 aceita o que tens mesmo assim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como o melhor de teus adeptos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feliz e sorridente, entre tu e mim?</a:t>
            </a:r>
          </a:p>
        </p:txBody>
      </p:sp>
    </p:spTree>
    <p:extLst>
      <p:ext uri="{BB962C8B-B14F-4D97-AF65-F5344CB8AC3E}">
        <p14:creationId xmlns:p14="http://schemas.microsoft.com/office/powerpoint/2010/main" val="305269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9000">
        <p:fade/>
        <p:sndAc>
          <p:stSnd loop="1">
            <p:snd r:embed="rId2" name="Cortazar - River of dreams.wav"/>
          </p:stSnd>
        </p:sndAc>
      </p:transition>
    </mc:Choice>
    <mc:Fallback xmlns="">
      <p:transition spd="slow" advClick="0" advTm="39000">
        <p:fade/>
        <p:sndAc>
          <p:stSnd loop="1">
            <p:snd r:embed="rId4" name="Cortazar - River of dream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tângulo 20"/>
          <p:cNvSpPr/>
          <p:nvPr/>
        </p:nvSpPr>
        <p:spPr>
          <a:xfrm>
            <a:off x="179512" y="322824"/>
            <a:ext cx="446449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&amp; Sons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Formatador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 A PARTILHA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PORTUGUÊS</a:t>
            </a:r>
            <a:endParaRPr lang="pt-BR" sz="20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Abril em Portugal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River </a:t>
            </a:r>
            <a:r>
              <a:rPr lang="pt-BR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of</a:t>
            </a:r>
            <a:r>
              <a:rPr lang="pt-BR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Dreams</a:t>
            </a:r>
            <a:endParaRPr lang="pt-BR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Fado Português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Amália Rodrigues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499992" y="3723878"/>
            <a:ext cx="4254598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</a:rPr>
              <a:t>Todo aquele que conseguir uma alegria, deve partilhá-la com alguém que se quer.</a:t>
            </a:r>
            <a:endParaRPr lang="pt-BR" sz="2000" b="1" dirty="0">
              <a:ln>
                <a:solidFill>
                  <a:schemeClr val="accent3">
                    <a:lumMod val="50000"/>
                  </a:schemeClr>
                </a:solidFill>
              </a:ln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217" y="312717"/>
            <a:ext cx="3009381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Retângulo 3"/>
          <p:cNvSpPr/>
          <p:nvPr/>
        </p:nvSpPr>
        <p:spPr>
          <a:xfrm rot="571890">
            <a:off x="6180278" y="2192236"/>
            <a:ext cx="241500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1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78000">
        <p14:window dir="vert"/>
        <p:sndAc>
          <p:stSnd loop="1">
            <p:snd r:embed="rId2" name="Amália Rodrigues - Fado português.wav"/>
          </p:stSnd>
        </p:sndAc>
      </p:transition>
    </mc:Choice>
    <mc:Fallback xmlns="">
      <p:transition spd="slow" advClick="0" advTm="178000">
        <p:fade/>
        <p:sndAc>
          <p:stSnd loop="1">
            <p:snd r:embed="rId5" name="Amália Rodrigues - Fado portuguê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5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5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5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4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5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5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5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95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5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5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5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5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5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5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5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5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5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5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6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5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5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5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15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5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5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5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7000"/>
                            </p:stCondLst>
                            <p:childTnLst>
                              <p:par>
                                <p:cTn id="7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5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5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5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25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5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5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5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8000"/>
                            </p:stCondLst>
                            <p:childTnLst>
                              <p:par>
                                <p:cTn id="9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5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5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5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3500"/>
                            </p:stCondLst>
                            <p:childTnLst>
                              <p:par>
                                <p:cTn id="9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5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5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5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9000"/>
                            </p:stCondLst>
                            <p:childTnLst>
                              <p:par>
                                <p:cTn id="10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PARTILHA</Template>
  <TotalTime>1</TotalTime>
  <Words>169</Words>
  <Application>Microsoft Office PowerPoint</Application>
  <PresentationFormat>Apresentação na tela (16:9)</PresentationFormat>
  <Paragraphs>47</Paragraphs>
  <Slides>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5</vt:i4>
      </vt:variant>
    </vt:vector>
  </HeadingPairs>
  <TitlesOfParts>
    <vt:vector size="22" baseType="lpstr">
      <vt:lpstr>ＭＳ Ｐゴシック</vt:lpstr>
      <vt:lpstr>Algerian</vt:lpstr>
      <vt:lpstr>Arial</vt:lpstr>
      <vt:lpstr>Arial</vt:lpstr>
      <vt:lpstr>Bauhaus 93</vt:lpstr>
      <vt:lpstr>Bradley Hand ITC</vt:lpstr>
      <vt:lpstr>Broadway</vt:lpstr>
      <vt:lpstr>Calibri</vt:lpstr>
      <vt:lpstr>Cooper Black</vt:lpstr>
      <vt:lpstr>Curlz MT</vt:lpstr>
      <vt:lpstr>David</vt:lpstr>
      <vt:lpstr>Informal Roman</vt:lpstr>
      <vt:lpstr>Maiandra GD</vt:lpstr>
      <vt:lpstr>Mistral</vt:lpstr>
      <vt:lpstr>Tw Cen MT</vt:lpstr>
      <vt:lpstr>JORGE HUMBERTO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2023-04-28T18:02:58Z</dcterms:created>
  <dcterms:modified xsi:type="dcterms:W3CDTF">2023-04-28T18:04:31Z</dcterms:modified>
</cp:coreProperties>
</file>