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649" r:id="rId3"/>
  </p:sldMasterIdLst>
  <p:notesMasterIdLst>
    <p:notesMasterId r:id="rId11"/>
  </p:notesMasterIdLst>
  <p:sldIdLst>
    <p:sldId id="306" r:id="rId4"/>
    <p:sldId id="309" r:id="rId5"/>
    <p:sldId id="310" r:id="rId6"/>
    <p:sldId id="314" r:id="rId7"/>
    <p:sldId id="312" r:id="rId8"/>
    <p:sldId id="311" r:id="rId9"/>
    <p:sldId id="308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31" autoAdjust="0"/>
    <p:restoredTop sz="94660"/>
  </p:normalViewPr>
  <p:slideViewPr>
    <p:cSldViewPr>
      <p:cViewPr>
        <p:scale>
          <a:sx n="123" d="100"/>
          <a:sy n="123" d="100"/>
        </p:scale>
        <p:origin x="163" y="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02/08/2023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9122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4690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40007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978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6894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055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34531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7361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02/08/2023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8394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9514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314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0100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050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9514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4769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60004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1261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02/08/2023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02/08/2023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40327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50" r:id="rId1"/>
    <p:sldLayoutId id="2147484651" r:id="rId2"/>
    <p:sldLayoutId id="2147484652" r:id="rId3"/>
    <p:sldLayoutId id="2147484653" r:id="rId4"/>
    <p:sldLayoutId id="2147484654" r:id="rId5"/>
    <p:sldLayoutId id="2147484655" r:id="rId6"/>
    <p:sldLayoutId id="2147484656" r:id="rId7"/>
    <p:sldLayoutId id="2147484657" r:id="rId8"/>
    <p:sldLayoutId id="2147484658" r:id="rId9"/>
    <p:sldLayoutId id="2147484659" r:id="rId10"/>
    <p:sldLayoutId id="2147484660" r:id="rId11"/>
    <p:sldLayoutId id="2147484661" r:id="rId12"/>
    <p:sldLayoutId id="2147484662" r:id="rId13"/>
    <p:sldLayoutId id="2147484663" r:id="rId14"/>
    <p:sldLayoutId id="2147484664" r:id="rId15"/>
    <p:sldLayoutId id="2147484665" r:id="rId16"/>
    <p:sldLayoutId id="2147484666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8.png"/><Relationship Id="rId4" Type="http://schemas.openxmlformats.org/officeDocument/2006/relationships/hyperlink" Target="http://comofazerblog.com.b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6.gif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76256" y="4083918"/>
            <a:ext cx="2354344" cy="540072"/>
          </a:xfrm>
          <a:scene3d>
            <a:camera prst="perspectiveHeroicExtremeRightFacing"/>
            <a:lightRig rig="threePt" dir="t"/>
          </a:scene3d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1200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pt-BR" sz="1200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pt-BR" sz="12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pt-BR" sz="1400" dirty="0" smtClean="0">
                <a:solidFill>
                  <a:srgbClr val="002060"/>
                </a:solidFill>
                <a:latin typeface="Monotype Corsiva" pitchFamily="66" charset="0"/>
              </a:rPr>
              <a:t>Avanço </a:t>
            </a:r>
            <a:r>
              <a:rPr lang="pt-BR" sz="1400" b="1" dirty="0" smtClean="0">
                <a:solidFill>
                  <a:srgbClr val="002060"/>
                </a:solidFill>
                <a:latin typeface="Monotype Corsiva" pitchFamily="66" charset="0"/>
              </a:rPr>
              <a:t>Automático       </a:t>
            </a:r>
            <a:r>
              <a:rPr lang="pt-BR" sz="1400" b="1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pt-BR" sz="14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pt-BR" sz="1400" b="1" dirty="0" smtClean="0">
                <a:solidFill>
                  <a:srgbClr val="FF0000"/>
                </a:solidFill>
                <a:latin typeface="Monotype Corsiva" pitchFamily="66" charset="0"/>
              </a:rPr>
              <a:t>não use o mouse</a:t>
            </a:r>
            <a:r>
              <a:rPr lang="pt-BR" sz="1400" b="1" dirty="0" smtClean="0">
                <a:solidFill>
                  <a:srgbClr val="FF0000"/>
                </a:solidFill>
                <a:latin typeface="Monotype Corsiva" pitchFamily="66" charset="0"/>
              </a:rPr>
              <a:t>    </a:t>
            </a:r>
            <a:endParaRPr lang="pt-BR" sz="1400" b="1" dirty="0" smtClean="0">
              <a:solidFill>
                <a:srgbClr val="FF0000"/>
              </a:solidFill>
              <a:latin typeface="Mistral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411447">
            <a:off x="236360" y="822275"/>
            <a:ext cx="3510543" cy="28931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CÉU 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DE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SANTO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Ravie" panose="04040805050809020602" pitchFamily="82" charset="0"/>
              </a:rPr>
              <a:t> AMARO</a:t>
            </a:r>
          </a:p>
          <a:p>
            <a:pPr algn="ctr"/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Ravie" panose="04040805050809020602" pitchFamily="82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4">
              <a:lumMod val="40000"/>
              <a:lumOff val="60000"/>
            </a:schemeClr>
          </a:solidFill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6" name="Retângulo 5"/>
          <p:cNvSpPr/>
          <p:nvPr/>
        </p:nvSpPr>
        <p:spPr>
          <a:xfrm>
            <a:off x="4211960" y="1006826"/>
            <a:ext cx="462599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 smtClean="0">
                <a:latin typeface="Verdana" panose="020B0604030504040204" pitchFamily="34" charset="0"/>
              </a:rPr>
              <a:t>A </a:t>
            </a:r>
            <a:r>
              <a:rPr lang="pt-BR" sz="1400" b="1" dirty="0">
                <a:latin typeface="Verdana" panose="020B0604030504040204" pitchFamily="34" charset="0"/>
              </a:rPr>
              <a:t>música Céu de Santo Amaro é inspirada em </a:t>
            </a:r>
            <a:r>
              <a:rPr lang="pt-BR" sz="1400" b="1" dirty="0" err="1">
                <a:latin typeface="Verdana" panose="020B0604030504040204" pitchFamily="34" charset="0"/>
              </a:rPr>
              <a:t>Arioso</a:t>
            </a:r>
            <a:r>
              <a:rPr lang="pt-BR" sz="1400" b="1" dirty="0">
                <a:latin typeface="Verdana" panose="020B0604030504040204" pitchFamily="34" charset="0"/>
              </a:rPr>
              <a:t> Cantata 156, de Johann Sebastian Bach.</a:t>
            </a:r>
            <a:r>
              <a:rPr lang="pt-BR" sz="1400" b="1" dirty="0"/>
              <a:t/>
            </a:r>
            <a:br>
              <a:rPr lang="pt-BR" sz="1400" b="1" dirty="0"/>
            </a:br>
            <a:r>
              <a:rPr lang="pt-BR" sz="1400" b="1" dirty="0"/>
              <a:t/>
            </a:r>
            <a:br>
              <a:rPr lang="pt-BR" sz="1400" b="1" dirty="0"/>
            </a:br>
            <a:r>
              <a:rPr lang="pt-BR" sz="1400" b="1" dirty="0" smtClean="0"/>
              <a:t>A</a:t>
            </a:r>
            <a:r>
              <a:rPr lang="pt-BR" sz="1400" b="1" dirty="0" smtClean="0">
                <a:latin typeface="Verdana" panose="020B0604030504040204" pitchFamily="34" charset="0"/>
              </a:rPr>
              <a:t>travessou </a:t>
            </a:r>
            <a:r>
              <a:rPr lang="pt-BR" sz="1400" b="1" dirty="0">
                <a:latin typeface="Verdana" panose="020B0604030504040204" pitchFamily="34" charset="0"/>
              </a:rPr>
              <a:t>mais de 200 </a:t>
            </a:r>
            <a:r>
              <a:rPr lang="pt-BR" sz="1400" b="1" dirty="0" smtClean="0">
                <a:latin typeface="Verdana" panose="020B0604030504040204" pitchFamily="34" charset="0"/>
              </a:rPr>
              <a:t>anos, e </a:t>
            </a:r>
            <a:r>
              <a:rPr lang="pt-BR" sz="1400" b="1" dirty="0">
                <a:latin typeface="Verdana" panose="020B0604030504040204" pitchFamily="34" charset="0"/>
              </a:rPr>
              <a:t>caiu como </a:t>
            </a:r>
            <a:r>
              <a:rPr lang="pt-BR" sz="1400" b="1" dirty="0" smtClean="0">
                <a:latin typeface="Verdana" panose="020B0604030504040204" pitchFamily="34" charset="0"/>
              </a:rPr>
              <a:t>uma luva </a:t>
            </a:r>
            <a:r>
              <a:rPr lang="pt-BR" sz="1400" b="1" dirty="0">
                <a:latin typeface="Verdana" panose="020B0604030504040204" pitchFamily="34" charset="0"/>
              </a:rPr>
              <a:t>na letra proposta por Caetano </a:t>
            </a:r>
            <a:r>
              <a:rPr lang="pt-BR" sz="1400" b="1" dirty="0" smtClean="0">
                <a:latin typeface="Verdana" panose="020B0604030504040204" pitchFamily="34" charset="0"/>
              </a:rPr>
              <a:t>Veloso e Flávio Venturini</a:t>
            </a:r>
            <a:r>
              <a:rPr lang="pt-BR" sz="1400" b="1" dirty="0">
                <a:latin typeface="Verdana" panose="020B0604030504040204" pitchFamily="34" charset="0"/>
              </a:rPr>
              <a:t>.</a:t>
            </a:r>
            <a:endParaRPr lang="pt-BR" sz="1400" b="1" dirty="0"/>
          </a:p>
        </p:txBody>
      </p: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doors/>
        <p:sndAc>
          <p:stSnd loop="1">
            <p:snd r:embed="rId3" name="Céu de Santo Amaro - Instrumental.wav"/>
          </p:stSnd>
        </p:sndAc>
      </p:transition>
    </mc:Choice>
    <mc:Fallback xmlns="">
      <p:transition spd="slow" advClick="0" advTm="18000">
        <p:fade/>
        <p:sndAc>
          <p:stSnd loop="1">
            <p:snd r:embed="rId6" name="Céu de Santo Amaro -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2">
              <a:lumMod val="20000"/>
              <a:lumOff val="80000"/>
            </a:schemeClr>
          </a:solidFill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20000"/>
                  <a:lumOff val="8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1259632" y="1707654"/>
            <a:ext cx="3600400" cy="2677656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Olho para o céu </a:t>
            </a:r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Tantas estrelas</a:t>
            </a:r>
          </a:p>
          <a:p>
            <a:pPr algn="ctr"/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A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força desse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amor</a:t>
            </a:r>
          </a:p>
          <a:p>
            <a:pPr algn="ctr"/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Nos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invadiu...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 descr="fazer blo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4275" y="-682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37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1">
              <a:lumMod val="20000"/>
              <a:lumOff val="80000"/>
            </a:schemeClr>
          </a:solidFill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827584" y="1294477"/>
            <a:ext cx="3888432" cy="25545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Uma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estrela vai dizer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simplesmente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amo você... 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38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1000">
        <p15:prstTrans prst="fallOve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755576" y="699542"/>
            <a:ext cx="3312368" cy="39087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endParaRPr lang="pt-B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Quero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você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Com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a alegria de um pássaro </a:t>
            </a:r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Na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noite do sertão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8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circle/>
      </p:transition>
    </mc:Choice>
    <mc:Fallback xmlns="">
      <p:transition spd="slow" advClick="0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899592" y="483518"/>
            <a:ext cx="3024336" cy="43396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 </a:t>
            </a: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Me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coloco em tuas mãos 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lvl="0" algn="ctr"/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Pra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sentir todo o carinho que sonhei 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lvl="0"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Sans Unicode" panose="020B0602030504020204" pitchFamily="34" charset="0"/>
            </a:endParaRP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Nós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somos rainha e rei </a:t>
            </a:r>
          </a:p>
        </p:txBody>
      </p:sp>
    </p:spTree>
    <p:extLst>
      <p:ext uri="{BB962C8B-B14F-4D97-AF65-F5344CB8AC3E}">
        <p14:creationId xmlns:p14="http://schemas.microsoft.com/office/powerpoint/2010/main" val="102076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3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1"/>
          <p:cNvSpPr/>
          <p:nvPr/>
        </p:nvSpPr>
        <p:spPr>
          <a:xfrm>
            <a:off x="5364088" y="771550"/>
            <a:ext cx="3456384" cy="23083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A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força desse amor nos invadiu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...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 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Então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Sans Unicode" panose="020B0602030504020204" pitchFamily="34" charset="0"/>
              </a:rPr>
              <a:t>... Veio a certeza de amar você...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008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4000">
        <p15:prstTrans prst="airplan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3" name="Retângulo 2"/>
          <p:cNvSpPr/>
          <p:nvPr/>
        </p:nvSpPr>
        <p:spPr>
          <a:xfrm>
            <a:off x="612775" y="2602937"/>
            <a:ext cx="280831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6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&amp; APRESENTAÇÃO</a:t>
            </a:r>
            <a:endParaRPr lang="pt-BR" sz="16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2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&amp; Sons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</a:t>
            </a:r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  <a:endParaRPr lang="pt-BR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Céu de Santo Amaro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644008" y="4288886"/>
            <a:ext cx="4179215" cy="5539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</a:t>
            </a:r>
            <a:r>
              <a:rPr lang="pt-BR" sz="105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5" y="187026"/>
            <a:ext cx="3388241" cy="254118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05000">
        <p14:doors dir="vert"/>
        <p:sndAc>
          <p:stSnd loop="1">
            <p:snd r:embed="rId3" name="Céu de Santo Amaro - Flavio Venturini e Caetano Veloso.wav"/>
          </p:stSnd>
        </p:sndAc>
      </p:transition>
    </mc:Choice>
    <mc:Fallback xmlns="">
      <p:transition spd="slow" advClick="0" advTm="105000">
        <p:fade/>
        <p:sndAc>
          <p:stSnd loop="1">
            <p:snd r:embed="rId8" name="Céu de Santo Amaro - Flavio Venturini e Caetano Velo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250"/>
                            </p:stCondLst>
                            <p:childTnLst>
                              <p:par>
                                <p:cTn id="4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arquivo_173_13072019111129</Template>
  <TotalTime>15</TotalTime>
  <Words>125</Words>
  <Application>Microsoft Office PowerPoint</Application>
  <PresentationFormat>Apresentação na tela (16:9)</PresentationFormat>
  <Paragraphs>42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26" baseType="lpstr">
      <vt:lpstr>Arial</vt:lpstr>
      <vt:lpstr>Britannic Bold</vt:lpstr>
      <vt:lpstr>Calibri</vt:lpstr>
      <vt:lpstr>Calisto MT</vt:lpstr>
      <vt:lpstr>Cambria</vt:lpstr>
      <vt:lpstr>Century Gothic</vt:lpstr>
      <vt:lpstr>David</vt:lpstr>
      <vt:lpstr>Gill Sans MT</vt:lpstr>
      <vt:lpstr>Lucida Sans Unicode</vt:lpstr>
      <vt:lpstr>Maiandra GD</vt:lpstr>
      <vt:lpstr>Mistral</vt:lpstr>
      <vt:lpstr>Monotype Corsiva</vt:lpstr>
      <vt:lpstr>Ravie</vt:lpstr>
      <vt:lpstr>Times New Roman</vt:lpstr>
      <vt:lpstr>Verdana</vt:lpstr>
      <vt:lpstr>Wingdings 2</vt:lpstr>
      <vt:lpstr>SIMBOLOS DE UM PASSADO - S</vt:lpstr>
      <vt:lpstr>1_Viagem</vt:lpstr>
      <vt:lpstr>Trilha de Vapor</vt:lpstr>
      <vt:lpstr>  Avanço Automático        não use o mouse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Avanço Automático        não use o mouse</dc:title>
  <dc:creator>Antonio</dc:creator>
  <cp:lastModifiedBy>Antonio</cp:lastModifiedBy>
  <cp:revision>2</cp:revision>
  <dcterms:created xsi:type="dcterms:W3CDTF">2023-08-02T17:44:51Z</dcterms:created>
  <dcterms:modified xsi:type="dcterms:W3CDTF">2023-08-02T17:59:56Z</dcterms:modified>
  <cp:contentStatus/>
</cp:coreProperties>
</file>