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08" r:id="rId2"/>
  </p:sldMasterIdLst>
  <p:notesMasterIdLst>
    <p:notesMasterId r:id="rId8"/>
  </p:notesMasterIdLst>
  <p:sldIdLst>
    <p:sldId id="286" r:id="rId3"/>
    <p:sldId id="297" r:id="rId4"/>
    <p:sldId id="303" r:id="rId5"/>
    <p:sldId id="304" r:id="rId6"/>
    <p:sldId id="298" r:id="rId7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00"/>
    <a:srgbClr val="AB152E"/>
    <a:srgbClr val="FF6600"/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793" autoAdjust="0"/>
  </p:normalViewPr>
  <p:slideViewPr>
    <p:cSldViewPr>
      <p:cViewPr varScale="1">
        <p:scale>
          <a:sx n="99" d="100"/>
          <a:sy n="99" d="100"/>
        </p:scale>
        <p:origin x="91" y="31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C6B07-2AE5-467C-B303-48B45E7D8803}" type="datetimeFigureOut">
              <a:rPr lang="pt-BR" smtClean="0"/>
              <a:pPr/>
              <a:t>02/05/2023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A155F-22C1-41FA-8A21-389CBB5E3A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3551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673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8A8AB-4D82-4014-A6E7-292584ADD9E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02/05/2023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A0481-3BA7-4050-B6D4-9A38CF21F90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67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D81F5-A6C9-4249-AE75-6ED80281E53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02/05/2023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3787-6320-4F98-8C3B-BAC5DCF7D01E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587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C3D73-80AD-43C1-8F72-F065AABA3289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02/05/2023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FB79-8043-49D4-8CAF-AA1EFF6D79B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07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CFCBB-6673-4C5C-8D89-61B0DB716A07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02/05/2023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9C495-6780-43CD-98EF-031AE2C02E93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7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15B8A-205A-4F61-B5CD-23A00A90909A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02/05/2023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C56AC-1036-47CC-BB77-FD6A1CB448A8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26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7732D-11C4-4BF4-BFE8-44C6B416244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02/05/2023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97426-59A3-4397-BFFF-1CE55F8957A1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00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1AAED-7DC2-46B3-8028-CC2A312D50B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02/05/2023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E8F24-B3C8-4571-B580-1299B012965F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83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F3270-252D-4ED1-9CE8-923BDC874E96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02/05/2023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D88C8-76AD-4692-BE86-33727F260EF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04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EAF15-E6FE-4993-A2A9-1A29604F0DE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02/05/2023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65BA9-528F-4B7E-9B65-3C54506BE0A2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39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CEDDC-B89A-4B8B-BD0D-A707A883F473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02/05/2023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D07CC-AAF3-4B84-95BC-441F3922EB7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23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7BDBB-1239-4E8B-BC43-BF4979D969DE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02/05/2023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80AE1-A204-409C-A192-CACBA22A13C4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29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02/05/2023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8231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02/05/2023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774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02/05/2023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955681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02/05/2023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4811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02/05/2023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2960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02/05/2023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590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02/05/2023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6367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02/05/2023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1038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02/05/2023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1016258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02/05/2023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2353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02/05/2023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139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0BFD0B-B86F-44FA-8C90-296DAD9F817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02/05/2023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B1638F-B710-4BD1-9850-3060DB16C08B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2336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02/05/2023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031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xmlns="" id="{9390E014-B48C-46B9-B63B-8E4D9A5374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006" y="189412"/>
            <a:ext cx="2738805" cy="364329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xmlns="" id="{35F89652-4D0C-EA7B-50A0-0DD5CAC27F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xmlns="" id="{5BD42517-A7CC-788C-7ADB-CAA74F51B8F6}"/>
              </a:ext>
            </a:extLst>
          </p:cNvPr>
          <p:cNvSpPr txBox="1"/>
          <p:nvPr/>
        </p:nvSpPr>
        <p:spPr>
          <a:xfrm>
            <a:off x="5724128" y="214298"/>
            <a:ext cx="3112025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000" b="1" i="1" spc="600" dirty="0"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UM TEMA</a:t>
            </a:r>
          </a:p>
          <a:p>
            <a:pPr algn="ctr"/>
            <a:r>
              <a:rPr lang="pt-BR" sz="2000" b="1" i="1" spc="600" dirty="0"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 MUSICAL</a:t>
            </a:r>
          </a:p>
          <a:p>
            <a:pPr algn="ctr"/>
            <a:r>
              <a:rPr lang="pt-BR" sz="1800" b="1" i="1" spc="600" dirty="0"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 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xmlns="" id="{DFD31E5F-0D97-DE06-B6F7-30FF8E9AB9AE}"/>
              </a:ext>
            </a:extLst>
          </p:cNvPr>
          <p:cNvSpPr txBox="1"/>
          <p:nvPr/>
        </p:nvSpPr>
        <p:spPr>
          <a:xfrm rot="679718">
            <a:off x="5665550" y="2232876"/>
            <a:ext cx="3299467" cy="2149551"/>
          </a:xfrm>
          <a:prstGeom prst="rect">
            <a:avLst/>
          </a:prstGeom>
          <a:noFill/>
        </p:spPr>
        <p:txBody>
          <a:bodyPr wrap="square">
            <a:prstTxWarp prst="textInflate">
              <a:avLst>
                <a:gd name="adj" fmla="val 20000"/>
              </a:avLst>
            </a:prstTxWarp>
            <a:spAutoFit/>
          </a:bodyPr>
          <a:lstStyle/>
          <a:p>
            <a:pPr algn="ctr"/>
            <a:r>
              <a:rPr lang="pt-BR" sz="18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Goudy Stout" panose="0202090407030B020401" pitchFamily="18" charset="0"/>
              </a:rPr>
              <a:t>BrutTíssim</a:t>
            </a:r>
            <a:r>
              <a:rPr lang="pt-BR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Goudy Stout" panose="0202090407030B020401" pitchFamily="18" charset="0"/>
              </a:rPr>
              <a:t>a</a:t>
            </a:r>
            <a:r>
              <a:rPr lang="pt-BR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Goudy Stout" panose="0202090407030B020401" pitchFamily="18" charset="0"/>
              </a:rPr>
              <a:t> </a:t>
            </a:r>
          </a:p>
          <a:p>
            <a:pPr algn="ctr"/>
            <a:endParaRPr lang="pt-BR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ooper Black" panose="0208090404030B020404" pitchFamily="18" charset="0"/>
            </a:endParaRP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xmlns="" id="{24A23D6D-8B7B-8E80-1BEC-40F49CF6E46A}"/>
              </a:ext>
            </a:extLst>
          </p:cNvPr>
          <p:cNvSpPr/>
          <p:nvPr/>
        </p:nvSpPr>
        <p:spPr>
          <a:xfrm>
            <a:off x="6012160" y="919245"/>
            <a:ext cx="227396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BR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Fred</a:t>
            </a:r>
          </a:p>
          <a:p>
            <a:r>
              <a:rPr lang="pt-BR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pt-BR" sz="36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Bongusto</a:t>
            </a:r>
            <a:endParaRPr lang="pt-BR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xmlns="" id="{8A632A3A-5122-5257-992A-CDD5646941A5}"/>
              </a:ext>
            </a:extLst>
          </p:cNvPr>
          <p:cNvSpPr txBox="1"/>
          <p:nvPr/>
        </p:nvSpPr>
        <p:spPr>
          <a:xfrm>
            <a:off x="683568" y="4018015"/>
            <a:ext cx="7992887" cy="1268303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</a:bodyPr>
          <a:lstStyle/>
          <a:p>
            <a:pPr algn="ctr"/>
            <a:r>
              <a:rPr lang="pt-BR" b="0" i="0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/>
                <a:latin typeface="Helvetica" panose="020B0604020202020204" pitchFamily="34" charset="0"/>
              </a:rPr>
              <a:t>É A MUSICA, VOCÊ ME </a:t>
            </a:r>
          </a:p>
          <a:p>
            <a:pPr algn="ctr"/>
            <a:r>
              <a:rPr lang="pt-BR" b="0" i="0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/>
                <a:latin typeface="Helvetica" panose="020B0604020202020204" pitchFamily="34" charset="0"/>
              </a:rPr>
              <a:t>PROVOCA! </a:t>
            </a:r>
            <a:endParaRPr lang="pt-BR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4248" y="431186"/>
            <a:ext cx="2085975" cy="20859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5" y="-92076"/>
            <a:ext cx="2853815" cy="405808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6893" y="-152701"/>
            <a:ext cx="2972442" cy="391459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8733">
            <a:off x="2578" y="3217026"/>
            <a:ext cx="7358348" cy="426819"/>
          </a:xfrm>
          <a:prstGeom prst="rect">
            <a:avLst/>
          </a:prstGeom>
          <a:scene3d>
            <a:camera prst="perspectiveHeroicExtremeLeftFacing"/>
            <a:lightRig rig="threePt" dir="t"/>
          </a:scene3d>
        </p:spPr>
      </p:pic>
      <p:sp>
        <p:nvSpPr>
          <p:cNvPr id="4" name="Retângulo 3"/>
          <p:cNvSpPr/>
          <p:nvPr/>
        </p:nvSpPr>
        <p:spPr>
          <a:xfrm>
            <a:off x="7320884" y="4541242"/>
            <a:ext cx="142885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0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Automático</a:t>
            </a:r>
            <a:endParaRPr lang="pt-BR" sz="2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32000">
        <p:fade/>
        <p:sndAc>
          <p:stSnd loop="1">
            <p:snd r:embed="rId2" name="Fred Bongusto - Bruttissima.wav"/>
          </p:stSnd>
        </p:sndAc>
      </p:transition>
    </mc:Choice>
    <mc:Fallback>
      <p:transition spd="slow" advClick="0" advTm="32000">
        <p:fade/>
        <p:sndAc>
          <p:stSnd loop="1">
            <p:snd r:embed="rId2" name="Fred Bongusto - Bruttissi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4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4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7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7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25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rgbClr val="858A9D"/>
            </a:gs>
            <a:gs pos="20942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78896">
              <a:srgbClr val="B8D3EA"/>
            </a:gs>
            <a:gs pos="57000">
              <a:srgbClr val="E09565"/>
            </a:gs>
            <a:gs pos="89912">
              <a:srgbClr val="B28199"/>
            </a:gs>
            <a:gs pos="99000">
              <a:srgbClr val="AB152E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xmlns="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21054"/>
            <a:ext cx="5305494" cy="439248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Retângulo 5"/>
          <p:cNvSpPr/>
          <p:nvPr/>
        </p:nvSpPr>
        <p:spPr>
          <a:xfrm>
            <a:off x="4283968" y="771550"/>
            <a:ext cx="4716016" cy="3827462"/>
          </a:xfrm>
          <a:prstGeom prst="rect">
            <a:avLst/>
          </a:prstGeom>
        </p:spPr>
        <p:txBody>
          <a:bodyPr>
            <a:prstTxWarp prst="textInflate">
              <a:avLst/>
            </a:prstTxWarp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Com os olhos para baixo 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você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é muito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feia.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Não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morda seus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lábios... 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É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tudo culpa da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música...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4954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25000">
        <p:fade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6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6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rgbClr val="858A9D"/>
            </a:gs>
            <a:gs pos="20942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78896">
              <a:srgbClr val="B8D3EA"/>
            </a:gs>
            <a:gs pos="57000">
              <a:srgbClr val="E09565"/>
            </a:gs>
            <a:gs pos="89912">
              <a:srgbClr val="B28199"/>
            </a:gs>
            <a:gs pos="99000">
              <a:srgbClr val="AB152E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xmlns="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07079"/>
            <a:ext cx="3672408" cy="461968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459565" y="309591"/>
            <a:ext cx="4572000" cy="4154984"/>
          </a:xfrm>
          <a:prstGeom prst="rect">
            <a:avLst/>
          </a:prstGeom>
        </p:spPr>
        <p:txBody>
          <a:bodyPr>
            <a:spAutoFit/>
            <a:scene3d>
              <a:camera prst="perspectiveHeroicExtremeLeftFacing"/>
              <a:lightRig rig="threePt" dir="t"/>
            </a:scene3d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Você é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linda...</a:t>
            </a:r>
            <a:endParaRPr lang="pt-BR" sz="2400" dirty="0" smtClean="0"/>
          </a:p>
          <a:p>
            <a:r>
              <a:rPr lang="pt-B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As </a:t>
            </a: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pernas nos braços e os olhos </a:t>
            </a:r>
            <a:r>
              <a:rPr lang="pt-B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maus.</a:t>
            </a:r>
            <a:endParaRPr lang="pt-BR" sz="2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endParaRPr lang="pt-BR" sz="24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Ciúmes </a:t>
            </a: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mais do que os olhos que você </a:t>
            </a:r>
            <a:r>
              <a:rPr lang="pt-B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tem.</a:t>
            </a:r>
            <a:endParaRPr lang="pt-BR" sz="2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endParaRPr lang="pt-BR" sz="24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99CC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Aposto </a:t>
            </a: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99CC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que você estará rindo em algum </a:t>
            </a:r>
            <a:r>
              <a:rPr lang="pt-B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99CC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momento...</a:t>
            </a:r>
            <a:endParaRPr lang="pt-BR" sz="2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99CC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endParaRPr lang="pt-BR" sz="24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Agora</a:t>
            </a: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, que você me </a:t>
            </a:r>
            <a:r>
              <a:rPr lang="pt-B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abraça..!</a:t>
            </a:r>
            <a:endParaRPr lang="pt-BR" sz="2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0070C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55397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25000">
        <p:fade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rgbClr val="858A9D"/>
            </a:gs>
            <a:gs pos="20942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78896">
              <a:srgbClr val="B8D3EA"/>
            </a:gs>
            <a:gs pos="57000">
              <a:srgbClr val="E09565"/>
            </a:gs>
            <a:gs pos="89912">
              <a:srgbClr val="B28199"/>
            </a:gs>
            <a:gs pos="99000">
              <a:srgbClr val="AB152E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xmlns="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5022" y="190499"/>
            <a:ext cx="4762500" cy="4762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683568" y="309592"/>
            <a:ext cx="4572000" cy="4524315"/>
          </a:xfrm>
          <a:prstGeom prst="rect">
            <a:avLst/>
          </a:prstGeom>
        </p:spPr>
        <p:txBody>
          <a:bodyPr>
            <a:prstTxWarp prst="textCanDown">
              <a:avLst/>
            </a:prstTxWarp>
            <a:spAutoFit/>
          </a:bodyPr>
          <a:lstStyle/>
          <a:p>
            <a:pPr algn="ctr"/>
            <a:r>
              <a:rPr lang="pt-BR" sz="3200" dirty="0"/>
              <a:t>Um </a:t>
            </a:r>
            <a:r>
              <a:rPr lang="pt-BR" sz="3200" dirty="0" smtClean="0"/>
              <a:t>beijo... </a:t>
            </a:r>
          </a:p>
          <a:p>
            <a:pPr algn="ctr"/>
            <a:r>
              <a:rPr lang="pt-BR" sz="3200" dirty="0" smtClean="0"/>
              <a:t> um </a:t>
            </a:r>
            <a:r>
              <a:rPr lang="pt-BR" sz="3200" dirty="0"/>
              <a:t>pouco de </a:t>
            </a:r>
            <a:r>
              <a:rPr lang="pt-BR" sz="3200" dirty="0" smtClean="0"/>
              <a:t>música...</a:t>
            </a:r>
            <a:endParaRPr lang="pt-BR" sz="3200" dirty="0"/>
          </a:p>
          <a:p>
            <a:pPr algn="ctr"/>
            <a:endParaRPr lang="pt-BR" sz="3200" dirty="0" smtClean="0"/>
          </a:p>
          <a:p>
            <a:pPr algn="ctr"/>
            <a:r>
              <a:rPr lang="pt-BR" sz="3200" dirty="0" smtClean="0"/>
              <a:t>Você </a:t>
            </a:r>
            <a:r>
              <a:rPr lang="pt-BR" sz="3200" dirty="0"/>
              <a:t>é linda, tão </a:t>
            </a:r>
            <a:r>
              <a:rPr lang="pt-BR" sz="3200" dirty="0" smtClean="0"/>
              <a:t>doce...</a:t>
            </a:r>
            <a:endParaRPr lang="pt-BR" sz="3200" dirty="0"/>
          </a:p>
          <a:p>
            <a:pPr algn="ctr"/>
            <a:endParaRPr lang="pt-BR" sz="3200" dirty="0" smtClean="0"/>
          </a:p>
          <a:p>
            <a:pPr algn="ctr"/>
            <a:r>
              <a:rPr lang="pt-BR" sz="3200" dirty="0" smtClean="0"/>
              <a:t>É </a:t>
            </a:r>
            <a:r>
              <a:rPr lang="pt-BR" sz="3200" dirty="0"/>
              <a:t>a musica, você me </a:t>
            </a:r>
            <a:r>
              <a:rPr lang="pt-BR" sz="3200" dirty="0" smtClean="0"/>
              <a:t>provoca.</a:t>
            </a:r>
          </a:p>
          <a:p>
            <a:pPr algn="ctr"/>
            <a:r>
              <a:rPr lang="pt-BR" sz="3200" dirty="0" smtClean="0"/>
              <a:t> </a:t>
            </a:r>
          </a:p>
          <a:p>
            <a:pPr algn="ctr"/>
            <a:r>
              <a:rPr lang="pt-BR" sz="3200" dirty="0" smtClean="0"/>
              <a:t>E </a:t>
            </a:r>
            <a:r>
              <a:rPr lang="pt-BR" sz="3200" dirty="0"/>
              <a:t>sabe o que é </a:t>
            </a:r>
            <a:r>
              <a:rPr lang="pt-BR" sz="3200" dirty="0" smtClean="0"/>
              <a:t>amor.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3775068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28000">
        <p:fade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40841" y="181759"/>
            <a:ext cx="2679613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1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Arte </a:t>
            </a:r>
            <a:r>
              <a:rPr kumimoji="0" lang="pt-BR" sz="2400" b="1" i="1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e  Som  </a:t>
            </a:r>
            <a:endParaRPr kumimoji="0" lang="pt-BR" sz="2400" b="1" i="1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1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r>
              <a:rPr kumimoji="0" lang="pt-BR" sz="2400" b="1" i="1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Meu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1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Acervo </a:t>
            </a:r>
            <a:r>
              <a:rPr kumimoji="0" lang="pt-BR" sz="2000" b="1" i="1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Pessoal </a:t>
            </a:r>
            <a:r>
              <a:rPr kumimoji="0" lang="pt-BR" b="1" i="1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r>
              <a:rPr kumimoji="0" lang="pt-BR" sz="2400" b="1" i="1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 </a:t>
            </a:r>
            <a:endParaRPr kumimoji="0" lang="pt-BR" sz="3200" b="1" i="1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1" i="1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1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Aprecie a Música  até o final </a:t>
            </a:r>
            <a:endParaRPr lang="pt-BR" sz="24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  <a:cs typeface="Arial" charset="0"/>
              </a:rPr>
              <a:t>FRED BONGUSTO</a:t>
            </a:r>
            <a:r>
              <a:rPr kumimoji="0" lang="pt-BR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endParaRPr kumimoji="0" lang="pt-BR" sz="2000" b="1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Bruttissima</a:t>
            </a:r>
            <a:endParaRPr kumimoji="0" lang="pt-BR" sz="2800" b="1" i="1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Lucida Handwriting" panose="03010101010101010101" pitchFamily="66" charset="0"/>
              <a:cs typeface="Arial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12361"/>
            <a:ext cx="2138068" cy="2104619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isometricOffAxis2Left"/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377396">
            <a:off x="6008499" y="2543996"/>
            <a:ext cx="289640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 / ROTEIRO </a:t>
            </a: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E TRADUÇÃO  DA LETRA MINHA ADAPTAÇÃO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sz="2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APRESENTAÇÃO</a:t>
            </a:r>
            <a:endParaRPr kumimoji="0" lang="pt-BR" sz="2400" b="1" i="1" u="none" strike="noStrike" kern="1200" cap="none" spc="0" normalizeH="0" baseline="0" noProof="0" dirty="0">
              <a:ln>
                <a:noFill/>
              </a:ln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  <a:r>
              <a:rPr kumimoji="0" lang="pt-BR" sz="32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2400" b="1" i="1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179512" y="4083918"/>
            <a:ext cx="5496704" cy="923330"/>
          </a:xfrm>
          <a:prstGeom prst="rect">
            <a:avLst/>
          </a:prstGeom>
          <a:solidFill>
            <a:schemeClr val="bg1"/>
          </a:solidFill>
          <a:ln w="5715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dirty="0" smtClean="0">
                <a:ln>
                  <a:solidFill>
                    <a:srgbClr val="00B050"/>
                  </a:solidFill>
                </a:ln>
                <a:solidFill>
                  <a:srgbClr val="0070C0"/>
                </a:solidFill>
              </a:rPr>
              <a:t>il </a:t>
            </a:r>
            <a:r>
              <a:rPr lang="it-IT" dirty="0">
                <a:ln>
                  <a:solidFill>
                    <a:srgbClr val="00B050"/>
                  </a:solidFill>
                </a:ln>
                <a:solidFill>
                  <a:srgbClr val="0070C0"/>
                </a:solidFill>
              </a:rPr>
              <a:t>più grande crooner di tutti i </a:t>
            </a:r>
            <a:r>
              <a:rPr lang="it-IT" dirty="0" smtClean="0">
                <a:ln>
                  <a:solidFill>
                    <a:srgbClr val="00B050"/>
                  </a:solidFill>
                </a:ln>
                <a:solidFill>
                  <a:srgbClr val="0070C0"/>
                </a:solidFill>
              </a:rPr>
              <a:t>tempi.</a:t>
            </a:r>
          </a:p>
          <a:p>
            <a:pPr algn="ctr"/>
            <a:r>
              <a:rPr lang="it-IT" dirty="0" smtClean="0">
                <a:ln>
                  <a:solidFill>
                    <a:srgbClr val="00B050"/>
                  </a:solidFill>
                </a:ln>
                <a:solidFill>
                  <a:srgbClr val="0070C0"/>
                </a:solidFill>
              </a:rPr>
              <a:t> le </a:t>
            </a:r>
            <a:r>
              <a:rPr lang="it-IT" dirty="0">
                <a:ln>
                  <a:solidFill>
                    <a:srgbClr val="00B050"/>
                  </a:solidFill>
                </a:ln>
                <a:solidFill>
                  <a:srgbClr val="0070C0"/>
                </a:solidFill>
              </a:rPr>
              <a:t>sue canzoni semplicemente </a:t>
            </a:r>
            <a:r>
              <a:rPr lang="it-IT" dirty="0" smtClean="0">
                <a:ln>
                  <a:solidFill>
                    <a:srgbClr val="00B050"/>
                  </a:solidFill>
                </a:ln>
                <a:solidFill>
                  <a:srgbClr val="0070C0"/>
                </a:solidFill>
              </a:rPr>
              <a:t>meravigliose.</a:t>
            </a:r>
          </a:p>
          <a:p>
            <a:pPr algn="ctr"/>
            <a:r>
              <a:rPr lang="it-IT" dirty="0" smtClean="0">
                <a:ln>
                  <a:solidFill>
                    <a:srgbClr val="00B050"/>
                  </a:solidFill>
                </a:ln>
                <a:solidFill>
                  <a:srgbClr val="0070C0"/>
                </a:solidFill>
              </a:rPr>
              <a:t> ha </a:t>
            </a:r>
            <a:r>
              <a:rPr lang="it-IT" dirty="0">
                <a:ln>
                  <a:solidFill>
                    <a:srgbClr val="00B050"/>
                  </a:solidFill>
                </a:ln>
                <a:solidFill>
                  <a:srgbClr val="0070C0"/>
                </a:solidFill>
              </a:rPr>
              <a:t>fatto innamorare intere generazioni...</a:t>
            </a:r>
            <a:endParaRPr lang="pt-BR" dirty="0">
              <a:ln>
                <a:solidFill>
                  <a:srgbClr val="00B050"/>
                </a:solidFill>
              </a:ln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359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225000">
        <p:fade/>
        <p:sndAc>
          <p:stSnd>
            <p:snd r:embed="rId3" name="Fred Bongusto - Bruttissima.wav"/>
          </p:stSnd>
        </p:sndAc>
      </p:transition>
    </mc:Choice>
    <mc:Fallback>
      <p:transition spd="slow" advClick="0" advTm="225000">
        <p:fade/>
        <p:sndAc>
          <p:stSnd>
            <p:snd r:embed="rId3" name="Fred Bongusto - Bruttissi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0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6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ERIDA É A MINHA MENINA REFORMATAR">
  <a:themeElements>
    <a:clrScheme name="Personalizada 2">
      <a:dk1>
        <a:srgbClr val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BRUTTISSIMA</Template>
  <TotalTime>101</TotalTime>
  <Words>162</Words>
  <Application>Microsoft Office PowerPoint</Application>
  <PresentationFormat>Apresentação na tela (16:9)</PresentationFormat>
  <Paragraphs>47</Paragraphs>
  <Slides>5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5</vt:i4>
      </vt:variant>
    </vt:vector>
  </HeadingPairs>
  <TitlesOfParts>
    <vt:vector size="17" baseType="lpstr">
      <vt:lpstr>Arial</vt:lpstr>
      <vt:lpstr>Calibri</vt:lpstr>
      <vt:lpstr>Cambria</vt:lpstr>
      <vt:lpstr>Cooper Black</vt:lpstr>
      <vt:lpstr>David</vt:lpstr>
      <vt:lpstr>Goudy Stout</vt:lpstr>
      <vt:lpstr>Helvetica</vt:lpstr>
      <vt:lpstr>Lucida Handwriting</vt:lpstr>
      <vt:lpstr>Times New Roman</vt:lpstr>
      <vt:lpstr>Wingdings 2</vt:lpstr>
      <vt:lpstr>QUERIDA É A MINHA MENINA REFORMATAR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10</cp:revision>
  <dcterms:created xsi:type="dcterms:W3CDTF">2023-05-02T19:45:37Z</dcterms:created>
  <dcterms:modified xsi:type="dcterms:W3CDTF">2023-05-02T21:27:18Z</dcterms:modified>
</cp:coreProperties>
</file>