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media/audio2.wav" ContentType="audio/x-wav"/>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3.wav" ContentType="audio/x-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 id="2147484008" r:id="rId2"/>
    <p:sldMasterId id="2147484020" r:id="rId3"/>
    <p:sldMasterId id="2147484056" r:id="rId4"/>
  </p:sldMasterIdLst>
  <p:notesMasterIdLst>
    <p:notesMasterId r:id="rId18"/>
  </p:notesMasterIdLst>
  <p:sldIdLst>
    <p:sldId id="260" r:id="rId5"/>
    <p:sldId id="310" r:id="rId6"/>
    <p:sldId id="295" r:id="rId7"/>
    <p:sldId id="297" r:id="rId8"/>
    <p:sldId id="298" r:id="rId9"/>
    <p:sldId id="299" r:id="rId10"/>
    <p:sldId id="300" r:id="rId11"/>
    <p:sldId id="301" r:id="rId12"/>
    <p:sldId id="302" r:id="rId13"/>
    <p:sldId id="303" r:id="rId14"/>
    <p:sldId id="304" r:id="rId15"/>
    <p:sldId id="305" r:id="rId16"/>
    <p:sldId id="309" r:id="rId17"/>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116" d="100"/>
          <a:sy n="116" d="100"/>
        </p:scale>
        <p:origin x="518" y="91"/>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68167F-D931-4430-9026-B0EC3A39AB51}" type="datetimeFigureOut">
              <a:rPr lang="pt-BR" smtClean="0"/>
              <a:t>08/07/2020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912225-7413-4A69-B3EB-055C1C10C34F}" type="slidenum">
              <a:rPr lang="pt-BR" smtClean="0"/>
              <a:t>‹nº›</a:t>
            </a:fld>
            <a:endParaRPr lang="pt-BR" dirty="0"/>
          </a:p>
        </p:txBody>
      </p:sp>
    </p:spTree>
    <p:extLst>
      <p:ext uri="{BB962C8B-B14F-4D97-AF65-F5344CB8AC3E}">
        <p14:creationId xmlns:p14="http://schemas.microsoft.com/office/powerpoint/2010/main" val="37071234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t>1</a:t>
            </a:fld>
            <a:endParaRPr lang="pt-BR" dirty="0"/>
          </a:p>
        </p:txBody>
      </p:sp>
    </p:spTree>
    <p:extLst>
      <p:ext uri="{BB962C8B-B14F-4D97-AF65-F5344CB8AC3E}">
        <p14:creationId xmlns:p14="http://schemas.microsoft.com/office/powerpoint/2010/main" val="35196995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t>12</a:t>
            </a:fld>
            <a:endParaRPr lang="pt-BR" dirty="0"/>
          </a:p>
        </p:txBody>
      </p:sp>
    </p:spTree>
    <p:extLst>
      <p:ext uri="{BB962C8B-B14F-4D97-AF65-F5344CB8AC3E}">
        <p14:creationId xmlns:p14="http://schemas.microsoft.com/office/powerpoint/2010/main" val="1846248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13</a:t>
            </a:fld>
            <a:endParaRPr lang="pt-BR" dirty="0">
              <a:solidFill>
                <a:prstClr val="black"/>
              </a:solidFill>
            </a:endParaRPr>
          </a:p>
        </p:txBody>
      </p:sp>
    </p:spTree>
    <p:extLst>
      <p:ext uri="{BB962C8B-B14F-4D97-AF65-F5344CB8AC3E}">
        <p14:creationId xmlns:p14="http://schemas.microsoft.com/office/powerpoint/2010/main" val="114734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7" name="Retângulo de cantos arredondados 6"/>
          <p:cNvSpPr/>
          <p:nvPr/>
        </p:nvSpPr>
        <p:spPr>
          <a:xfrm>
            <a:off x="285720" y="107139"/>
            <a:ext cx="8572560" cy="3643338"/>
          </a:xfrm>
          <a:prstGeom prst="roundRect">
            <a:avLst>
              <a:gd name="adj" fmla="val 2353"/>
            </a:avLst>
          </a:prstGeom>
          <a:gradFill>
            <a:gsLst>
              <a:gs pos="0">
                <a:schemeClr val="bg2"/>
              </a:gs>
              <a:gs pos="35000">
                <a:schemeClr val="bg2">
                  <a:lumMod val="90000"/>
                </a:schemeClr>
              </a:gs>
            </a:gsLst>
          </a:gradFill>
          <a:ln>
            <a:solidFill>
              <a:schemeClr val="bg2">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pt-BR" dirty="0"/>
          </a:p>
        </p:txBody>
      </p:sp>
      <p:sp>
        <p:nvSpPr>
          <p:cNvPr id="2" name="Título 1"/>
          <p:cNvSpPr>
            <a:spLocks noGrp="1"/>
          </p:cNvSpPr>
          <p:nvPr>
            <p:ph type="ctrTitle"/>
          </p:nvPr>
        </p:nvSpPr>
        <p:spPr>
          <a:xfrm>
            <a:off x="571500" y="2196701"/>
            <a:ext cx="8001000" cy="1102519"/>
          </a:xfrm>
        </p:spPr>
        <p:txBody>
          <a:bodyPr/>
          <a:lstStyle>
            <a:lvl1pPr algn="ctr">
              <a:defRPr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a:p>
        </p:txBody>
      </p:sp>
      <p:sp>
        <p:nvSpPr>
          <p:cNvPr id="3" name="Subtítulo 2"/>
          <p:cNvSpPr>
            <a:spLocks noGrp="1"/>
          </p:cNvSpPr>
          <p:nvPr>
            <p:ph type="subTitle" idx="1"/>
          </p:nvPr>
        </p:nvSpPr>
        <p:spPr>
          <a:xfrm>
            <a:off x="457200" y="3750477"/>
            <a:ext cx="8401080" cy="80367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pPr>
              <a:defRPr/>
            </a:pPr>
            <a:fld id="{A335E2D3-F7BA-40AA-884A-AF56BFEFBFA3}"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ítulo e conteúdo">
    <p:spTree>
      <p:nvGrpSpPr>
        <p:cNvPr id="1" name=""/>
        <p:cNvGrpSpPr/>
        <p:nvPr/>
      </p:nvGrpSpPr>
      <p:grpSpPr>
        <a:xfrm>
          <a:off x="0" y="0"/>
          <a:ext cx="0" cy="0"/>
          <a:chOff x="0" y="0"/>
          <a:chExt cx="0" cy="0"/>
        </a:xfrm>
      </p:grpSpPr>
      <p:sp>
        <p:nvSpPr>
          <p:cNvPr id="10" name="Rectangle 14"/>
          <p:cNvSpPr/>
          <p:nvPr/>
        </p:nvSpPr>
        <p:spPr>
          <a:xfrm>
            <a:off x="457200" y="205979"/>
            <a:ext cx="82296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2" name="Título 1"/>
          <p:cNvSpPr>
            <a:spLocks noGrp="1"/>
          </p:cNvSpPr>
          <p:nvPr>
            <p:ph type="title"/>
          </p:nvPr>
        </p:nvSpPr>
        <p:spPr>
          <a:xfrm>
            <a:off x="1000100" y="205979"/>
            <a:ext cx="7686700" cy="685800"/>
          </a:xfrm>
        </p:spPr>
        <p:txBody>
          <a:bodyPr>
            <a:noAutofit/>
          </a:bodyPr>
          <a:lstStyle>
            <a:lvl1pPr marL="742950" indent="-742950" algn="l">
              <a:buFont typeface="+mj-lt"/>
              <a:buNone/>
              <a:defRPr lang="pt-BR" sz="2800" kern="1200" dirty="0" smtClean="0">
                <a:solidFill>
                  <a:srgbClr val="EEECE1">
                    <a:lumMod val="25000"/>
                  </a:srgbClr>
                </a:solidFill>
                <a:latin typeface="Gill Sans MT" pitchFamily="34" charset="0"/>
                <a:ea typeface="+mn-ea"/>
                <a:cs typeface="+mn-cs"/>
              </a:defRPr>
            </a:lvl1pPr>
          </a:lstStyle>
          <a:p>
            <a:r>
              <a:rPr lang="pt-BR" smtClean="0"/>
              <a:t>Clique para editar o título mestre</a:t>
            </a:r>
            <a:endParaRPr lang="pt-BR" dirty="0"/>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pPr>
              <a:defRPr/>
            </a:pPr>
            <a:fld id="{5F339CC4-A419-45DA-9E18-5D97E67C2F57}" type="datetimeFigureOut">
              <a:rPr lang="pt-BR" smtClean="0"/>
              <a:pPr>
                <a:defRPr/>
              </a:pPr>
              <a:t>08/07/2020</a:t>
            </a:fld>
            <a:endParaRPr lang="pt-BR" dirty="0"/>
          </a:p>
        </p:txBody>
      </p:sp>
      <p:sp>
        <p:nvSpPr>
          <p:cNvPr id="8" name="Espaço Reservado para Número de Slide 7"/>
          <p:cNvSpPr>
            <a:spLocks noGrp="1"/>
          </p:cNvSpPr>
          <p:nvPr>
            <p:ph type="sldNum" sz="quarter" idx="11"/>
          </p:nvPr>
        </p:nvSpPr>
        <p:spPr/>
        <p:txBody>
          <a:bodyPr/>
          <a:lstStyle/>
          <a:p>
            <a:pPr>
              <a:defRPr/>
            </a:pPr>
            <a:fld id="{D65558F8-9A70-47EC-A696-F1B267619656}" type="slidenum">
              <a:rPr lang="pt-BR" smtClean="0"/>
              <a:pPr>
                <a:defRPr/>
              </a:pPr>
              <a:t>‹nº›</a:t>
            </a:fld>
            <a:endParaRPr lang="pt-BR" dirty="0"/>
          </a:p>
        </p:txBody>
      </p:sp>
      <p:sp>
        <p:nvSpPr>
          <p:cNvPr id="9" name="Espaço Reservado para Rodapé 8"/>
          <p:cNvSpPr>
            <a:spLocks noGrp="1"/>
          </p:cNvSpPr>
          <p:nvPr>
            <p:ph type="ftr" sz="quarter" idx="12"/>
          </p:nvPr>
        </p:nvSpPr>
        <p:spPr/>
        <p:txBody>
          <a:bodyPr/>
          <a:lstStyle/>
          <a:p>
            <a:pPr>
              <a:defRPr/>
            </a:pPr>
            <a:endParaRPr lang="pt-BR" dirty="0"/>
          </a:p>
        </p:txBody>
      </p:sp>
      <p:cxnSp>
        <p:nvCxnSpPr>
          <p:cNvPr id="12" name="Straight Connector 16"/>
          <p:cNvCxnSpPr/>
          <p:nvPr/>
        </p:nvCxnSpPr>
        <p:spPr>
          <a:xfrm rot="5400000">
            <a:off x="656406" y="548085"/>
            <a:ext cx="68580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20" name="Espaço Reservado para Texto 19"/>
          <p:cNvSpPr>
            <a:spLocks noGrp="1"/>
          </p:cNvSpPr>
          <p:nvPr>
            <p:ph type="body" sz="quarter" idx="18" hasCustomPrompt="1"/>
          </p:nvPr>
        </p:nvSpPr>
        <p:spPr>
          <a:xfrm>
            <a:off x="457201" y="205979"/>
            <a:ext cx="514297" cy="685800"/>
          </a:xfrm>
        </p:spPr>
        <p:txBody>
          <a:bodyPr anchor="ctr"/>
          <a:lstStyle>
            <a:lvl1pPr>
              <a:buNone/>
              <a:defRPr lang="pt-BR" sz="5000" kern="1200" dirty="0" smtClean="0">
                <a:solidFill>
                  <a:srgbClr val="EEECE1">
                    <a:lumMod val="75000"/>
                  </a:srgbClr>
                </a:solidFill>
                <a:latin typeface="Calisto MT" pitchFamily="18" charset="0"/>
                <a:ea typeface="+mn-ea"/>
                <a:cs typeface="+mn-cs"/>
              </a:defRPr>
            </a:lvl1pPr>
            <a:lvl2pPr>
              <a:buNone/>
              <a:defRPr/>
            </a:lvl2pPr>
            <a:lvl3pPr>
              <a:buNone/>
              <a:defRPr/>
            </a:lvl3pPr>
            <a:lvl4pPr>
              <a:buNone/>
              <a:defRPr/>
            </a:lvl4pPr>
            <a:lvl5pPr>
              <a:buNone/>
              <a:defRPr/>
            </a:lvl5pPr>
          </a:lstStyle>
          <a:p>
            <a:pPr marL="342900" lvl="0" indent="-342900" algn="l" defTabSz="914400" rtl="0" eaLnBrk="1" latinLnBrk="0" hangingPunct="1">
              <a:spcBef>
                <a:spcPct val="20000"/>
              </a:spcBef>
              <a:buFont typeface="Arial" pitchFamily="34" charset="0"/>
              <a:buNone/>
            </a:pPr>
            <a:r>
              <a:rPr lang="pt-BR" dirty="0" smtClean="0"/>
              <a:t>1</a:t>
            </a:r>
          </a:p>
        </p:txBody>
      </p:sp>
    </p:spTree>
  </p:cSld>
  <p:clrMapOvr>
    <a:masterClrMapping/>
  </p:clrMapOvr>
  <p:transition spd="slow" advClick="0" advTm="20000">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9B4E11F-8A01-474F-9DBD-3EEBF51766D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dirty="0"/>
          </a:p>
        </p:txBody>
      </p:sp>
      <p:sp>
        <p:nvSpPr>
          <p:cNvPr id="34" name="Rectangle 5"/>
          <p:cNvSpPr/>
          <p:nvPr/>
        </p:nvSpPr>
        <p:spPr>
          <a:xfrm>
            <a:off x="384464" y="1143000"/>
            <a:ext cx="27432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36" name="Straight Connector 9"/>
          <p:cNvCxnSpPr/>
          <p:nvPr/>
        </p:nvCxnSpPr>
        <p:spPr>
          <a:xfrm rot="5400000">
            <a:off x="813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7" name="Rectangle 10"/>
          <p:cNvSpPr/>
          <p:nvPr/>
        </p:nvSpPr>
        <p:spPr>
          <a:xfrm>
            <a:off x="3238500"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smtClean="0">
              <a:solidFill>
                <a:srgbClr val="EEECE1">
                  <a:lumMod val="25000"/>
                </a:srgbClr>
              </a:solidFill>
              <a:latin typeface="Gill Sans MT" pitchFamily="34" charset="0"/>
            </a:endParaRPr>
          </a:p>
        </p:txBody>
      </p:sp>
      <p:cxnSp>
        <p:nvCxnSpPr>
          <p:cNvPr id="39" name="Straight Connector 12"/>
          <p:cNvCxnSpPr/>
          <p:nvPr/>
        </p:nvCxnSpPr>
        <p:spPr>
          <a:xfrm rot="5400000">
            <a:off x="3667919"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40" name="Rectangle 14"/>
          <p:cNvSpPr/>
          <p:nvPr/>
        </p:nvSpPr>
        <p:spPr>
          <a:xfrm>
            <a:off x="6099464" y="1143000"/>
            <a:ext cx="2667000" cy="685800"/>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cxnSp>
        <p:nvCxnSpPr>
          <p:cNvPr id="42" name="Straight Connector 16"/>
          <p:cNvCxnSpPr/>
          <p:nvPr/>
        </p:nvCxnSpPr>
        <p:spPr>
          <a:xfrm rot="5400000">
            <a:off x="6528883" y="1485106"/>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55" name="Espaço Reservado para Texto 54"/>
          <p:cNvSpPr>
            <a:spLocks noGrp="1"/>
          </p:cNvSpPr>
          <p:nvPr>
            <p:ph type="body" sz="quarter" idx="14" hasCustomPrompt="1"/>
          </p:nvPr>
        </p:nvSpPr>
        <p:spPr>
          <a:xfrm>
            <a:off x="1055962" y="1150149"/>
            <a:ext cx="2071702"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1</a:t>
            </a:r>
            <a:endParaRPr lang="pt-BR" dirty="0"/>
          </a:p>
        </p:txBody>
      </p:sp>
      <p:sp>
        <p:nvSpPr>
          <p:cNvPr id="56" name="Espaço Reservado para Texto 54"/>
          <p:cNvSpPr>
            <a:spLocks noGrp="1"/>
          </p:cNvSpPr>
          <p:nvPr>
            <p:ph type="body" sz="quarter" idx="15" hasCustomPrompt="1"/>
          </p:nvPr>
        </p:nvSpPr>
        <p:spPr>
          <a:xfrm>
            <a:off x="3925888" y="1143000"/>
            <a:ext cx="2003434" cy="678651"/>
          </a:xfrm>
          <a:noFill/>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2</a:t>
            </a:r>
            <a:endParaRPr lang="pt-BR" dirty="0"/>
          </a:p>
        </p:txBody>
      </p:sp>
      <p:sp>
        <p:nvSpPr>
          <p:cNvPr id="57" name="Espaço Reservado para Texto 54"/>
          <p:cNvSpPr>
            <a:spLocks noGrp="1"/>
          </p:cNvSpPr>
          <p:nvPr>
            <p:ph type="body" sz="quarter" idx="16" hasCustomPrompt="1"/>
          </p:nvPr>
        </p:nvSpPr>
        <p:spPr>
          <a:xfrm>
            <a:off x="6786852" y="1143000"/>
            <a:ext cx="1999990" cy="678651"/>
          </a:xfrm>
        </p:spPr>
        <p:txBody>
          <a:bodyPr anchor="ctr"/>
          <a:lstStyle>
            <a:lvl1pPr>
              <a:buNone/>
              <a:defRPr lang="pt-BR" sz="2400" kern="1200" dirty="0" smtClean="0">
                <a:solidFill>
                  <a:srgbClr val="EEECE1">
                    <a:lumMod val="25000"/>
                  </a:srgbClr>
                </a:solidFill>
                <a:latin typeface="Gill Sans MT" pitchFamily="34" charset="0"/>
                <a:ea typeface="+mn-ea"/>
                <a:cs typeface="+mn-cs"/>
              </a:defRPr>
            </a:lvl1pPr>
          </a:lstStyle>
          <a:p>
            <a:pPr lvl="0"/>
            <a:r>
              <a:rPr lang="pt-BR" dirty="0" smtClean="0"/>
              <a:t>Titulo 3</a:t>
            </a:r>
            <a:endParaRPr lang="pt-BR" dirty="0"/>
          </a:p>
        </p:txBody>
      </p:sp>
      <p:sp>
        <p:nvSpPr>
          <p:cNvPr id="59" name="Espaço Reservado para Texto 58"/>
          <p:cNvSpPr>
            <a:spLocks noGrp="1"/>
          </p:cNvSpPr>
          <p:nvPr>
            <p:ph type="body" sz="quarter" idx="17"/>
          </p:nvPr>
        </p:nvSpPr>
        <p:spPr>
          <a:xfrm>
            <a:off x="384464" y="1821651"/>
            <a:ext cx="2743200" cy="2916000"/>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0" name="Espaço Reservado para Texto 58"/>
          <p:cNvSpPr>
            <a:spLocks noGrp="1"/>
          </p:cNvSpPr>
          <p:nvPr>
            <p:ph type="body" sz="quarter" idx="18"/>
          </p:nvPr>
        </p:nvSpPr>
        <p:spPr>
          <a:xfrm>
            <a:off x="3238500" y="1821651"/>
            <a:ext cx="2690822" cy="2946818"/>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1" name="Espaço Reservado para Texto 58"/>
          <p:cNvSpPr>
            <a:spLocks noGrp="1"/>
          </p:cNvSpPr>
          <p:nvPr>
            <p:ph type="body" sz="quarter" idx="19"/>
          </p:nvPr>
        </p:nvSpPr>
        <p:spPr>
          <a:xfrm>
            <a:off x="6092576" y="1828800"/>
            <a:ext cx="2694266" cy="2876531"/>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91440" tIns="91440" rtlCol="0" anchor="t" anchorCtr="0"/>
          <a:lstStyle>
            <a:lvl1pPr algn="l" defTabSz="914400" rtl="0" eaLnBrk="1" latinLnBrk="0" hangingPunct="1">
              <a:defRPr lang="pt-BR" sz="1600" kern="1200" dirty="0" smtClean="0">
                <a:solidFill>
                  <a:prstClr val="white">
                    <a:lumMod val="50000"/>
                  </a:prstClr>
                </a:solidFill>
                <a:latin typeface="Gill Sans MT" pitchFamily="34" charset="0"/>
                <a:ea typeface="+mn-ea"/>
                <a:cs typeface="+mn-cs"/>
              </a:defRPr>
            </a:lvl1pPr>
            <a:lvl2pPr algn="l" defTabSz="914400" rtl="0" eaLnBrk="1" latinLnBrk="0" hangingPunct="1">
              <a:defRPr lang="pt-BR" sz="1600" kern="1200" dirty="0" smtClean="0">
                <a:solidFill>
                  <a:prstClr val="white">
                    <a:lumMod val="50000"/>
                  </a:prstClr>
                </a:solidFill>
                <a:latin typeface="Gill Sans MT" pitchFamily="34" charset="0"/>
                <a:ea typeface="+mn-ea"/>
                <a:cs typeface="+mn-cs"/>
              </a:defRPr>
            </a:lvl2pPr>
            <a:lvl3pPr algn="l" defTabSz="914400" rtl="0" eaLnBrk="1" latinLnBrk="0" hangingPunct="1">
              <a:defRPr lang="pt-BR" sz="1600" kern="1200" dirty="0" smtClean="0">
                <a:solidFill>
                  <a:prstClr val="white">
                    <a:lumMod val="50000"/>
                  </a:prstClr>
                </a:solidFill>
                <a:latin typeface="Gill Sans MT" pitchFamily="34" charset="0"/>
                <a:ea typeface="+mn-ea"/>
                <a:cs typeface="+mn-cs"/>
              </a:defRPr>
            </a:lvl3pPr>
            <a:lvl4pPr algn="l" defTabSz="914400" rtl="0" eaLnBrk="1" latinLnBrk="0" hangingPunct="1">
              <a:defRPr lang="pt-BR" sz="1600" kern="1200" dirty="0" smtClean="0">
                <a:solidFill>
                  <a:prstClr val="white">
                    <a:lumMod val="50000"/>
                  </a:prstClr>
                </a:solidFill>
                <a:latin typeface="Gill Sans MT" pitchFamily="34" charset="0"/>
                <a:ea typeface="+mn-ea"/>
                <a:cs typeface="+mn-cs"/>
              </a:defRPr>
            </a:lvl4pPr>
            <a:lvl5pPr algn="l" defTabSz="914400" rtl="0" eaLnBrk="1" latinLnBrk="0" hangingPunct="1">
              <a:defRPr lang="pt-BR" sz="1600" kern="1200" dirty="0" smtClean="0">
                <a:solidFill>
                  <a:prstClr val="white">
                    <a:lumMod val="50000"/>
                  </a:prstClr>
                </a:solidFill>
                <a:latin typeface="Gill Sans MT" pitchFamily="34" charset="0"/>
                <a:ea typeface="+mn-ea"/>
                <a:cs typeface="+mn-cs"/>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3" name="Espaço Reservado para Texto 62"/>
          <p:cNvSpPr>
            <a:spLocks noGrp="1"/>
          </p:cNvSpPr>
          <p:nvPr>
            <p:ph type="body" sz="quarter" idx="20" hasCustomPrompt="1"/>
          </p:nvPr>
        </p:nvSpPr>
        <p:spPr>
          <a:xfrm>
            <a:off x="384464"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4" name="Espaço Reservado para Texto 62"/>
          <p:cNvSpPr>
            <a:spLocks noGrp="1"/>
          </p:cNvSpPr>
          <p:nvPr>
            <p:ph type="body" sz="quarter" idx="21" hasCustomPrompt="1"/>
          </p:nvPr>
        </p:nvSpPr>
        <p:spPr>
          <a:xfrm>
            <a:off x="3254390"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
        <p:nvSpPr>
          <p:cNvPr id="65" name="Espaço Reservado para Texto 62"/>
          <p:cNvSpPr>
            <a:spLocks noGrp="1"/>
          </p:cNvSpPr>
          <p:nvPr>
            <p:ph type="body" sz="quarter" idx="22" hasCustomPrompt="1"/>
          </p:nvPr>
        </p:nvSpPr>
        <p:spPr>
          <a:xfrm>
            <a:off x="6092576" y="1143000"/>
            <a:ext cx="671498" cy="646331"/>
          </a:xfrm>
        </p:spPr>
        <p:txBody>
          <a:bodyPr anchor="ctr">
            <a:noAutofit/>
          </a:bodyPr>
          <a:lstStyle>
            <a:lvl1pPr marL="0" algn="ctr" defTabSz="914400" rtl="0" eaLnBrk="1" latinLnBrk="0" hangingPunct="1">
              <a:buNone/>
              <a:defRPr lang="pt-BR" sz="5000" kern="1200" dirty="0">
                <a:solidFill>
                  <a:srgbClr val="EEECE1">
                    <a:lumMod val="75000"/>
                  </a:srgbClr>
                </a:solidFill>
                <a:latin typeface="Calisto MT" pitchFamily="18" charset="0"/>
                <a:ea typeface="+mn-ea"/>
                <a:cs typeface="+mn-cs"/>
              </a:defRPr>
            </a:lvl1pPr>
          </a:lstStyle>
          <a:p>
            <a:pPr lvl="0"/>
            <a:r>
              <a:rPr lang="pt-BR" dirty="0" smtClean="0"/>
              <a:t>1</a:t>
            </a:r>
            <a:endParaRPr lang="pt-BR" dirty="0"/>
          </a:p>
        </p:txBody>
      </p:sp>
    </p:spTree>
  </p:cSld>
  <p:clrMapOvr>
    <a:masterClrMapping/>
  </p:clrMapOvr>
  <p:transition spd="slow" advClick="0" advTm="20000">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4" name="Espaço Reservado para Conteúdo 3"/>
          <p:cNvSpPr>
            <a:spLocks noGrp="1"/>
          </p:cNvSpPr>
          <p:nvPr>
            <p:ph sz="half" idx="2"/>
          </p:nvPr>
        </p:nvSpPr>
        <p:spPr>
          <a:xfrm>
            <a:off x="531812" y="1607337"/>
            <a:ext cx="4040188"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dirty="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6" name="Espaço Reservado para Conteúdo 5"/>
          <p:cNvSpPr>
            <a:spLocks noGrp="1"/>
          </p:cNvSpPr>
          <p:nvPr>
            <p:ph sz="quarter" idx="4"/>
          </p:nvPr>
        </p:nvSpPr>
        <p:spPr>
          <a:xfrm>
            <a:off x="4645026" y="1631156"/>
            <a:ext cx="4041775" cy="2963466"/>
          </a:xfrm>
          <a:gradFill flip="none" rotWithShape="1">
            <a:gsLst>
              <a:gs pos="0">
                <a:schemeClr val="bg1">
                  <a:alpha val="0"/>
                </a:schemeClr>
              </a:gs>
              <a:gs pos="50000">
                <a:schemeClr val="bg2">
                  <a:lumMod val="90000"/>
                  <a:alpha val="75000"/>
                </a:schemeClr>
              </a:gs>
              <a:gs pos="100000">
                <a:schemeClr val="bg1">
                  <a:alpha val="0"/>
                </a:schemeClr>
              </a:gs>
            </a:gsLst>
            <a:lin ang="5400000" scaled="1"/>
            <a:tileRect/>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t" anchorCtr="0">
            <a:normAutofit/>
          </a:bodyPr>
          <a:lstStyle>
            <a:lvl1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1pPr>
            <a:lvl2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2pPr>
            <a:lvl3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3pPr>
            <a:lvl4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4pPr>
            <a:lvl5pPr algn="l" defTabSz="914400" rtl="0" eaLnBrk="1" latinLnBrk="0" hangingPunct="1">
              <a:spcBef>
                <a:spcPct val="20000"/>
              </a:spcBef>
              <a:buFont typeface="Arial" pitchFamily="34" charset="0"/>
              <a:defRPr lang="pt-BR" sz="2000" kern="1200" smtClean="0">
                <a:solidFill>
                  <a:prstClr val="white">
                    <a:lumMod val="50000"/>
                  </a:prstClr>
                </a:solidFill>
                <a:latin typeface="Gill Sans MT" pitchFamily="34" charset="0"/>
                <a:ea typeface="+mn-ea"/>
                <a:cs typeface="+mn-cs"/>
              </a:defRPr>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08/07/2020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
        <p:nvSpPr>
          <p:cNvPr id="10" name="Rectangle 5"/>
          <p:cNvSpPr/>
          <p:nvPr/>
        </p:nvSpPr>
        <p:spPr>
          <a:xfrm>
            <a:off x="531812" y="1063229"/>
            <a:ext cx="4040188"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1" name="TextBox 7"/>
          <p:cNvSpPr txBox="1"/>
          <p:nvPr/>
        </p:nvSpPr>
        <p:spPr>
          <a:xfrm>
            <a:off x="457176" y="1017973"/>
            <a:ext cx="685800" cy="861774"/>
          </a:xfrm>
          <a:prstGeom prst="rect">
            <a:avLst/>
          </a:prstGeom>
          <a:noFill/>
        </p:spPr>
        <p:txBody>
          <a:bodyPr wrap="square" rtlCol="0">
            <a:spAutoFit/>
          </a:bodyPr>
          <a:lstStyle/>
          <a:p>
            <a:pPr algn="ctr"/>
            <a:r>
              <a:rPr lang="en-US" sz="5000" dirty="0">
                <a:solidFill>
                  <a:srgbClr val="EEECE1">
                    <a:lumMod val="75000"/>
                  </a:srgbClr>
                </a:solidFill>
                <a:latin typeface="Calisto MT" pitchFamily="18" charset="0"/>
              </a:rPr>
              <a:t>1</a:t>
            </a:r>
          </a:p>
        </p:txBody>
      </p:sp>
      <p:cxnSp>
        <p:nvCxnSpPr>
          <p:cNvPr id="12" name="Straight Connector 9"/>
          <p:cNvCxnSpPr/>
          <p:nvPr/>
        </p:nvCxnSpPr>
        <p:spPr>
          <a:xfrm rot="5400000">
            <a:off x="815157"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3" name="Espaço Reservado para Texto 2"/>
          <p:cNvSpPr>
            <a:spLocks noGrp="1"/>
          </p:cNvSpPr>
          <p:nvPr>
            <p:ph type="body" idx="1"/>
          </p:nvPr>
        </p:nvSpPr>
        <p:spPr>
          <a:xfrm>
            <a:off x="1073127"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4" name="Rectangle 5"/>
          <p:cNvSpPr/>
          <p:nvPr/>
        </p:nvSpPr>
        <p:spPr>
          <a:xfrm>
            <a:off x="4645026" y="1063229"/>
            <a:ext cx="4041775" cy="567928"/>
          </a:xfrm>
          <a:prstGeom prst="rect">
            <a:avLst/>
          </a:prstGeom>
          <a:gradFill flip="none" rotWithShape="1">
            <a:gsLst>
              <a:gs pos="32000">
                <a:schemeClr val="bg2"/>
              </a:gs>
              <a:gs pos="100000">
                <a:schemeClr val="bg2">
                  <a:lumMod val="75000"/>
                </a:schemeClr>
              </a:gs>
            </a:gsLst>
            <a:lin ang="5400000" scaled="1"/>
            <a:tileRect/>
          </a:gradFill>
          <a:ln w="12700">
            <a:gradFill flip="none" rotWithShape="1">
              <a:gsLst>
                <a:gs pos="0">
                  <a:schemeClr val="bg1"/>
                </a:gs>
                <a:gs pos="100000">
                  <a:schemeClr val="bg1">
                    <a:lumMod val="75000"/>
                  </a:schemeClr>
                </a:gs>
              </a:gsLst>
              <a:lin ang="16200000" scaled="1"/>
              <a:tileRect/>
            </a:gradFill>
          </a:ln>
          <a:effectLst>
            <a:glow rad="63500">
              <a:schemeClr val="bg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14400" rtlCol="0" anchor="ctr"/>
          <a:lstStyle/>
          <a:p>
            <a:endParaRPr lang="en-US" sz="2400" dirty="0">
              <a:solidFill>
                <a:srgbClr val="EEECE1">
                  <a:lumMod val="25000"/>
                </a:srgbClr>
              </a:solidFill>
              <a:latin typeface="Gill Sans MT" pitchFamily="34" charset="0"/>
            </a:endParaRPr>
          </a:p>
        </p:txBody>
      </p:sp>
      <p:sp>
        <p:nvSpPr>
          <p:cNvPr id="15" name="TextBox 7"/>
          <p:cNvSpPr txBox="1"/>
          <p:nvPr/>
        </p:nvSpPr>
        <p:spPr>
          <a:xfrm>
            <a:off x="4572000" y="1017973"/>
            <a:ext cx="685800" cy="861774"/>
          </a:xfrm>
          <a:prstGeom prst="rect">
            <a:avLst/>
          </a:prstGeom>
          <a:noFill/>
        </p:spPr>
        <p:txBody>
          <a:bodyPr wrap="square" rtlCol="0">
            <a:spAutoFit/>
          </a:bodyPr>
          <a:lstStyle/>
          <a:p>
            <a:pPr algn="ctr"/>
            <a:r>
              <a:rPr lang="en-US" sz="5000" dirty="0" smtClean="0">
                <a:solidFill>
                  <a:srgbClr val="EEECE1">
                    <a:lumMod val="75000"/>
                  </a:srgbClr>
                </a:solidFill>
                <a:latin typeface="Calisto MT" pitchFamily="18" charset="0"/>
              </a:rPr>
              <a:t>2</a:t>
            </a:r>
            <a:endParaRPr lang="en-US" sz="5000" dirty="0">
              <a:solidFill>
                <a:srgbClr val="EEECE1">
                  <a:lumMod val="75000"/>
                </a:srgbClr>
              </a:solidFill>
              <a:latin typeface="Calisto MT" pitchFamily="18" charset="0"/>
            </a:endParaRPr>
          </a:p>
        </p:txBody>
      </p:sp>
      <p:cxnSp>
        <p:nvCxnSpPr>
          <p:cNvPr id="16" name="Straight Connector 9"/>
          <p:cNvCxnSpPr/>
          <p:nvPr/>
        </p:nvCxnSpPr>
        <p:spPr>
          <a:xfrm rot="5400000">
            <a:off x="4958561" y="1349368"/>
            <a:ext cx="514350" cy="1588"/>
          </a:xfrm>
          <a:prstGeom prst="line">
            <a:avLst/>
          </a:prstGeom>
          <a:ln w="31750">
            <a:solidFill>
              <a:srgbClr val="FFFFFF"/>
            </a:solidFill>
            <a:prstDash val="sysDot"/>
          </a:ln>
        </p:spPr>
        <p:style>
          <a:lnRef idx="1">
            <a:schemeClr val="accent1"/>
          </a:lnRef>
          <a:fillRef idx="0">
            <a:schemeClr val="accent1"/>
          </a:fillRef>
          <a:effectRef idx="0">
            <a:schemeClr val="accent1"/>
          </a:effectRef>
          <a:fontRef idx="minor">
            <a:schemeClr val="tx1"/>
          </a:fontRef>
        </p:style>
      </p:cxnSp>
      <p:sp>
        <p:nvSpPr>
          <p:cNvPr id="17" name="Espaço Reservado para Texto 2"/>
          <p:cNvSpPr>
            <a:spLocks noGrp="1"/>
          </p:cNvSpPr>
          <p:nvPr>
            <p:ph type="body" idx="13"/>
          </p:nvPr>
        </p:nvSpPr>
        <p:spPr>
          <a:xfrm>
            <a:off x="5214942" y="1071553"/>
            <a:ext cx="3424262" cy="538169"/>
          </a:xfr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91440" tIns="91440" rIns="91440" bIns="45720" rtlCol="0" anchor="ctr" anchorCtr="0">
            <a:normAutofit/>
          </a:bodyPr>
          <a:lstStyle>
            <a:lvl1pPr marL="0" indent="0" algn="l" defTabSz="914400" rtl="0" eaLnBrk="1" latinLnBrk="0" hangingPunct="1">
              <a:spcBef>
                <a:spcPct val="20000"/>
              </a:spcBef>
              <a:buFont typeface="Arial" pitchFamily="34" charset="0"/>
              <a:buNone/>
              <a:defRPr lang="pt-BR" sz="2400" kern="1200" dirty="0" smtClean="0">
                <a:solidFill>
                  <a:srgbClr val="EEECE1">
                    <a:lumMod val="25000"/>
                  </a:srgbClr>
                </a:solidFill>
                <a:latin typeface="Gill Sans MT" pitchFamily="34"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Tree>
  </p:cSld>
  <p:clrMapOvr>
    <a:masterClrMapping/>
  </p:clrMapOvr>
  <p:transition spd="slow" advClick="0" advTm="20000">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08/07/2020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08/07/2020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a:gradFill>
            <a:gsLst>
              <a:gs pos="0">
                <a:schemeClr val="bg1">
                  <a:alpha val="0"/>
                </a:schemeClr>
              </a:gs>
              <a:gs pos="55000">
                <a:schemeClr val="bg2">
                  <a:lumMod val="90000"/>
                </a:schemeClr>
              </a:gs>
              <a:gs pos="100000">
                <a:schemeClr val="bg1">
                  <a:alpha val="0"/>
                </a:schemeClr>
              </a:gs>
            </a:gsLst>
            <a:lin ang="5400000" scaled="1"/>
          </a:gradFill>
          <a:ln>
            <a:solidFill>
              <a:schemeClr val="bg2">
                <a:lumMod val="75000"/>
              </a:schemeClr>
            </a:solidFill>
          </a:ln>
        </p:spPr>
        <p:txBody>
          <a:bodyPr anchor="ctr"/>
          <a:lstStyle>
            <a:lvl1pPr algn="l">
              <a:defRPr sz="2000" b="0" cap="none" spc="0">
                <a:ln w="18415"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pt-BR" smtClean="0"/>
              <a:t>Clique para editar o título mestre</a:t>
            </a:r>
            <a:endParaRPr lang="pt-BR" dirty="0"/>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7201" y="1076326"/>
            <a:ext cx="3008313" cy="3518297"/>
          </a:xfrm>
          <a:gradFill>
            <a:gsLst>
              <a:gs pos="0">
                <a:schemeClr val="bg1">
                  <a:alpha val="0"/>
                </a:schemeClr>
              </a:gs>
              <a:gs pos="55000">
                <a:schemeClr val="bg2"/>
              </a:gs>
              <a:gs pos="100000">
                <a:schemeClr val="bg1">
                  <a:alpha val="0"/>
                </a:schemeClr>
              </a:gs>
            </a:gsLst>
            <a:lin ang="5400000" scaled="1"/>
          </a:gradFill>
        </p:spPr>
        <p:txBody>
          <a:bodyPr/>
          <a:lstStyle>
            <a:lvl1pPr marL="0" indent="0">
              <a:buNone/>
              <a:defRPr sz="1400">
                <a:solidFill>
                  <a:schemeClr val="bg2">
                    <a:lumMod val="1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08/07/2020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08/07/2020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pPr>
                <a:defRPr/>
              </a:pPr>
              <a:t>08/07/2020</a:t>
            </a:fld>
            <a:endParaRPr lang="pt-BR" dirty="0"/>
          </a:p>
        </p:txBody>
      </p:sp>
      <p:sp>
        <p:nvSpPr>
          <p:cNvPr id="17" name="Espaço Reservado para Rodapé 16"/>
          <p:cNvSpPr>
            <a:spLocks noGrp="1"/>
          </p:cNvSpPr>
          <p:nvPr>
            <p:ph type="ftr" sz="quarter" idx="11"/>
          </p:nvPr>
        </p:nvSpPr>
        <p:spPr/>
        <p:txBody>
          <a:bodyPr/>
          <a:lstStyle/>
          <a:p>
            <a:pPr>
              <a:defRPr/>
            </a:pPr>
            <a:endParaRPr lang="pt-BR" dirty="0"/>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pPr>
                <a:defRPr/>
              </a:pPr>
              <a:t>‹nº›</a:t>
            </a:fld>
            <a:endParaRPr lang="pt-BR" dirty="0"/>
          </a:p>
        </p:txBody>
      </p:sp>
      <p:sp>
        <p:nvSpPr>
          <p:cNvPr id="9" name="Subtítulo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cSld>
  <p:clrMapOvr>
    <a:masterClrMapping/>
  </p:clrMapOvr>
  <p:transition spd="slow" advClick="0" advTm="20000">
    <p:wheel spokes="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5F339CC4-A419-45DA-9E18-5D97E67C2F57}"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a:xfrm>
            <a:off x="7924800" y="4812507"/>
            <a:ext cx="762000" cy="273844"/>
          </a:xfrm>
        </p:spPr>
        <p:txBody>
          <a:bodyPr/>
          <a:lstStyle/>
          <a:p>
            <a:pPr>
              <a:defRPr/>
            </a:pPr>
            <a:fld id="{E9B4E11F-8A01-474F-9DBD-3EEBF51766DD}" type="slidenum">
              <a:rPr lang="pt-BR" smtClean="0"/>
              <a:pPr>
                <a:defRPr/>
              </a:pPr>
              <a:t>‹nº›</a:t>
            </a:fld>
            <a:endParaRPr lang="pt-BR" dirty="0"/>
          </a:p>
        </p:txBody>
      </p:sp>
    </p:spTree>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5F339CC4-A419-45DA-9E18-5D97E67C2F57}" type="datetimeFigureOut">
              <a:rPr lang="pt-BR" smtClean="0"/>
              <a:pPr>
                <a:defRPr/>
              </a:pPr>
              <a:t>08/07/2020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D65558F8-9A70-47EC-A696-F1B267619656}"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4788"/>
            <a:ext cx="8229600" cy="85725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pPr>
                <a:defRPr/>
              </a:pPr>
              <a:t>08/07/2020</a:t>
            </a:fld>
            <a:endParaRPr lang="pt-BR" dirty="0"/>
          </a:p>
        </p:txBody>
      </p:sp>
      <p:sp>
        <p:nvSpPr>
          <p:cNvPr id="8" name="Espaço Reservado para Rodapé 7"/>
          <p:cNvSpPr>
            <a:spLocks noGrp="1"/>
          </p:cNvSpPr>
          <p:nvPr>
            <p:ph type="ftr" sz="quarter" idx="11"/>
          </p:nvPr>
        </p:nvSpPr>
        <p:spPr/>
        <p:txBody>
          <a:bodyPr/>
          <a:lstStyle/>
          <a:p>
            <a:pPr>
              <a:defRPr/>
            </a:pPr>
            <a:endParaRPr lang="pt-BR" dirty="0"/>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pPr>
                <a:defRPr/>
              </a:pPr>
              <a:t>08/07/2020</a:t>
            </a:fld>
            <a:endParaRPr lang="pt-BR" dirty="0"/>
          </a:p>
        </p:txBody>
      </p:sp>
      <p:sp>
        <p:nvSpPr>
          <p:cNvPr id="4" name="Espaço Reservado para Rodapé 3"/>
          <p:cNvSpPr>
            <a:spLocks noGrp="1"/>
          </p:cNvSpPr>
          <p:nvPr>
            <p:ph type="ftr" sz="quarter" idx="11"/>
          </p:nvPr>
        </p:nvSpPr>
        <p:spPr/>
        <p:txBody>
          <a:bodyPr/>
          <a:lstStyle/>
          <a:p>
            <a:pPr>
              <a:defRPr/>
            </a:pPr>
            <a:endParaRPr lang="pt-BR" dirty="0"/>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pPr>
                <a:defRPr/>
              </a:pPr>
              <a:t>08/07/2020</a:t>
            </a:fld>
            <a:endParaRPr lang="pt-BR" dirty="0"/>
          </a:p>
        </p:txBody>
      </p:sp>
      <p:sp>
        <p:nvSpPr>
          <p:cNvPr id="3" name="Espaço Reservado para Rodapé 2"/>
          <p:cNvSpPr>
            <a:spLocks noGrp="1"/>
          </p:cNvSpPr>
          <p:nvPr>
            <p:ph type="ftr" sz="quarter" idx="11"/>
          </p:nvPr>
        </p:nvSpPr>
        <p:spPr/>
        <p:txBody>
          <a:bodyPr/>
          <a:lstStyle/>
          <a:p>
            <a:pPr>
              <a:defRPr/>
            </a:pPr>
            <a:endParaRPr lang="pt-BR" dirty="0"/>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pPr>
                <a:defRPr/>
              </a:pPr>
              <a:t>08/07/2020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pPr>
                <a:defRPr/>
              </a:pPr>
              <a:t>08/07/2020</a:t>
            </a:fld>
            <a:endParaRPr lang="pt-BR" dirty="0"/>
          </a:p>
        </p:txBody>
      </p:sp>
      <p:sp>
        <p:nvSpPr>
          <p:cNvPr id="6" name="Espaço Reservado para Rodapé 5"/>
          <p:cNvSpPr>
            <a:spLocks noGrp="1"/>
          </p:cNvSpPr>
          <p:nvPr>
            <p:ph type="ftr" sz="quarter" idx="11"/>
          </p:nvPr>
        </p:nvSpPr>
        <p:spPr/>
        <p:txBody>
          <a:bodyPr/>
          <a:lstStyle/>
          <a:p>
            <a:pPr>
              <a:defRPr/>
            </a:pPr>
            <a:endParaRPr lang="pt-BR" dirty="0"/>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pPr>
                <a:defRPr/>
              </a:pPr>
              <a:t>08/07/2020</a:t>
            </a:fld>
            <a:endParaRPr lang="pt-BR" dirty="0"/>
          </a:p>
        </p:txBody>
      </p:sp>
      <p:sp>
        <p:nvSpPr>
          <p:cNvPr id="5" name="Espaço Reservado para Rodapé 4"/>
          <p:cNvSpPr>
            <a:spLocks noGrp="1"/>
          </p:cNvSpPr>
          <p:nvPr>
            <p:ph type="ftr" sz="quarter" idx="11"/>
          </p:nvPr>
        </p:nvSpPr>
        <p:spPr/>
        <p:txBody>
          <a:bodyPr/>
          <a:lstStyle/>
          <a:p>
            <a:pPr>
              <a:defRPr/>
            </a:pPr>
            <a:endParaRPr lang="pt-BR" dirty="0"/>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pPr>
                <a:defRPr/>
              </a:pPr>
              <a:t>‹nº›</a:t>
            </a:fld>
            <a:endParaRPr lang="pt-BR" dirty="0"/>
          </a:p>
        </p:txBody>
      </p:sp>
    </p:spTree>
  </p:cSld>
  <p:clrMapOvr>
    <a:masterClrMapping/>
  </p:clrMapOvr>
  <p:transition spd="slow" advClick="0" advTm="20000">
    <p:wheel spokes="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8" name="Título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pt-BR" smtClean="0"/>
              <a:t>Clique para editar o título mestre</a:t>
            </a:r>
            <a:endParaRPr kumimoji="0" lang="en-US"/>
          </a:p>
        </p:txBody>
      </p:sp>
      <p:sp>
        <p:nvSpPr>
          <p:cNvPr id="28" name="Espaço Reservado para Data 27"/>
          <p:cNvSpPr>
            <a:spLocks noGrp="1"/>
          </p:cNvSpPr>
          <p:nvPr>
            <p:ph type="dt" sz="half" idx="10"/>
          </p:nvPr>
        </p:nvSpPr>
        <p:spPr/>
        <p:txBody>
          <a:bodyPr/>
          <a:lstStyle/>
          <a:p>
            <a:pPr>
              <a:defRPr/>
            </a:pPr>
            <a:fld id="{A335E2D3-F7BA-40AA-884A-AF56BFEFBFA3}"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17" name="Espaço Reservado para Rodapé 16"/>
          <p:cNvSpPr>
            <a:spLocks noGrp="1"/>
          </p:cNvSpPr>
          <p:nvPr>
            <p:ph type="ftr" sz="quarter" idx="11"/>
          </p:nvPr>
        </p:nvSpPr>
        <p:spPr/>
        <p:txBody>
          <a:bodyPr/>
          <a:lstStyle/>
          <a:p>
            <a:pPr>
              <a:defRPr/>
            </a:pPr>
            <a:endParaRPr lang="pt-BR" dirty="0">
              <a:solidFill>
                <a:prstClr val="white">
                  <a:shade val="50000"/>
                </a:prstClr>
              </a:solidFill>
            </a:endParaRPr>
          </a:p>
        </p:txBody>
      </p:sp>
      <p:sp>
        <p:nvSpPr>
          <p:cNvPr id="29" name="Espaço Reservado para Número de Slide 28"/>
          <p:cNvSpPr>
            <a:spLocks noGrp="1"/>
          </p:cNvSpPr>
          <p:nvPr>
            <p:ph type="sldNum" sz="quarter" idx="12"/>
          </p:nvPr>
        </p:nvSpPr>
        <p:spPr/>
        <p:txBody>
          <a:bodyPr/>
          <a:lstStyle/>
          <a:p>
            <a:pPr>
              <a:defRPr/>
            </a:pPr>
            <a:fld id="{1BC914FF-B15B-4E12-BE07-BEF6EF28C521}" type="slidenum">
              <a:rPr lang="pt-BR" smtClean="0">
                <a:solidFill>
                  <a:prstClr val="white">
                    <a:shade val="50000"/>
                  </a:prstClr>
                </a:solidFill>
              </a:rPr>
              <a:pPr>
                <a:defRPr/>
              </a:pPr>
              <a:t>‹nº›</a:t>
            </a:fld>
            <a:endParaRPr lang="pt-BR" dirty="0">
              <a:solidFill>
                <a:prstClr val="white">
                  <a:shade val="50000"/>
                </a:prstClr>
              </a:solidFill>
            </a:endParaRPr>
          </a:p>
        </p:txBody>
      </p:sp>
      <p:sp>
        <p:nvSpPr>
          <p:cNvPr id="9" name="Subtítulo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Tree>
    <p:extLst>
      <p:ext uri="{BB962C8B-B14F-4D97-AF65-F5344CB8AC3E}">
        <p14:creationId xmlns:p14="http://schemas.microsoft.com/office/powerpoint/2010/main" val="1634900381"/>
      </p:ext>
    </p:extLst>
  </p:cSld>
  <p:clrMapOvr>
    <a:masterClrMapping/>
  </p:clrMapOvr>
  <p:transition spd="slow" advClick="0" advTm="20000">
    <p:wheel spokes="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6D658642-34D0-4012-B28C-FDA67A891C4C}"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6B68B8A9-287C-4993-9D7F-B4AEA4360638}"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701781563"/>
      </p:ext>
    </p:extLst>
  </p:cSld>
  <p:clrMapOvr>
    <a:masterClrMapping/>
  </p:clrMapOvr>
  <p:transition spd="slow" advClick="0" advTm="20000">
    <p:wheel spokes="1"/>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3">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pPr>
              <a:defRPr/>
            </a:pPr>
            <a:fld id="{526B8621-2C60-4328-ACC4-0FA9BA3914DD}"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a:xfrm>
            <a:off x="7924800" y="4812507"/>
            <a:ext cx="762000" cy="273844"/>
          </a:xfrm>
        </p:spPr>
        <p:txBody>
          <a:bodyPr/>
          <a:lstStyle/>
          <a:p>
            <a:pPr>
              <a:defRPr/>
            </a:pPr>
            <a:fld id="{E9B4E11F-8A01-474F-9DBD-3EEBF51766D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282972413"/>
      </p:ext>
    </p:extLst>
  </p:cSld>
  <p:clrMapOvr>
    <a:overrideClrMapping bg1="dk1" tx1="lt1" bg2="dk2" tx2="lt2" accent1="accent1" accent2="accent2" accent3="accent3" accent4="accent4" accent5="accent5" accent6="accent6" hlink="hlink" folHlink="folHlink"/>
  </p:clrMapOvr>
  <p:transition spd="slow" advClick="0" advTm="20000">
    <p:wheel spokes="1"/>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Conteúdo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B0CAE857-FFCB-44E0-A2F3-56D638984561}"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84E64CFC-01A0-4535-96E4-61B20D2A8805}"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982075185"/>
      </p:ext>
    </p:extLst>
  </p:cSld>
  <p:clrMapOvr>
    <a:masterClrMapping/>
  </p:clrMapOvr>
  <p:transition spd="slow" advClick="0" advTm="20000">
    <p:wheel spokes="1"/>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4788"/>
            <a:ext cx="8229600" cy="857250"/>
          </a:xfrm>
        </p:spPr>
        <p:txBody>
          <a:bodyPr anchor="ctr"/>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5" name="Espaço Reservado para Conteúdo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pPr>
              <a:defRPr/>
            </a:pPr>
            <a:fld id="{1C6DF47A-E5D4-44E2-892C-2F1CC8333E73}"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8" name="Espaço Reservado para Rodapé 7"/>
          <p:cNvSpPr>
            <a:spLocks noGrp="1"/>
          </p:cNvSpPr>
          <p:nvPr>
            <p:ph type="ftr" sz="quarter" idx="11"/>
          </p:nvPr>
        </p:nvSpPr>
        <p:spPr/>
        <p:txBody>
          <a:bodyPr/>
          <a:lstStyle/>
          <a:p>
            <a:pPr>
              <a:defRPr/>
            </a:pPr>
            <a:endParaRPr lang="pt-BR" dirty="0">
              <a:solidFill>
                <a:prstClr val="white">
                  <a:shade val="50000"/>
                </a:prstClr>
              </a:solidFill>
            </a:endParaRPr>
          </a:p>
        </p:txBody>
      </p:sp>
      <p:sp>
        <p:nvSpPr>
          <p:cNvPr id="9" name="Espaço Reservado para Número de Slide 8"/>
          <p:cNvSpPr>
            <a:spLocks noGrp="1"/>
          </p:cNvSpPr>
          <p:nvPr>
            <p:ph type="sldNum" sz="quarter" idx="12"/>
          </p:nvPr>
        </p:nvSpPr>
        <p:spPr/>
        <p:txBody>
          <a:bodyPr/>
          <a:lstStyle/>
          <a:p>
            <a:pPr>
              <a:defRPr/>
            </a:pPr>
            <a:fld id="{0ACB06E8-5983-4814-AE16-17E278162709}"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781426598"/>
      </p:ext>
    </p:extLst>
  </p:cSld>
  <p:clrMapOvr>
    <a:masterClrMapping/>
  </p:clrMapOvr>
  <p:transition spd="slow" advClick="0" advTm="20000">
    <p:wheel spokes="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pPr>
              <a:defRPr/>
            </a:pPr>
            <a:fld id="{26C133BE-3496-4D71-8902-FE89A01078C7}"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4" name="Espaço Reservado para Rodapé 3"/>
          <p:cNvSpPr>
            <a:spLocks noGrp="1"/>
          </p:cNvSpPr>
          <p:nvPr>
            <p:ph type="ftr" sz="quarter" idx="11"/>
          </p:nvPr>
        </p:nvSpPr>
        <p:spPr/>
        <p:txBody>
          <a:bodyPr/>
          <a:lstStyle/>
          <a:p>
            <a:pPr>
              <a:defRPr/>
            </a:pPr>
            <a:endParaRPr lang="pt-BR" dirty="0">
              <a:solidFill>
                <a:prstClr val="white">
                  <a:shade val="50000"/>
                </a:prstClr>
              </a:solidFill>
            </a:endParaRPr>
          </a:p>
        </p:txBody>
      </p:sp>
      <p:sp>
        <p:nvSpPr>
          <p:cNvPr id="5" name="Espaço Reservado para Número de Slide 4"/>
          <p:cNvSpPr>
            <a:spLocks noGrp="1"/>
          </p:cNvSpPr>
          <p:nvPr>
            <p:ph type="sldNum" sz="quarter" idx="12"/>
          </p:nvPr>
        </p:nvSpPr>
        <p:spPr/>
        <p:txBody>
          <a:bodyPr/>
          <a:lstStyle/>
          <a:p>
            <a:pPr>
              <a:defRPr/>
            </a:pPr>
            <a:fld id="{8D5F8E76-7184-444F-8A0A-36E2079977A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68756541"/>
      </p:ext>
    </p:extLst>
  </p:cSld>
  <p:clrMapOvr>
    <a:masterClrMapping/>
  </p:clrMapOvr>
  <p:transition spd="slow" advClick="0" advTm="20000">
    <p:wheel spokes="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pPr>
              <a:defRPr/>
            </a:pPr>
            <a:fld id="{31F55652-96F0-4428-8D84-4A106D4F3B13}"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3" name="Espaço Reservado para Rodapé 2"/>
          <p:cNvSpPr>
            <a:spLocks noGrp="1"/>
          </p:cNvSpPr>
          <p:nvPr>
            <p:ph type="ftr" sz="quarter" idx="11"/>
          </p:nvPr>
        </p:nvSpPr>
        <p:spPr/>
        <p:txBody>
          <a:bodyPr/>
          <a:lstStyle/>
          <a:p>
            <a:pPr>
              <a:defRPr/>
            </a:pPr>
            <a:endParaRPr lang="pt-BR" dirty="0">
              <a:solidFill>
                <a:prstClr val="white">
                  <a:shade val="50000"/>
                </a:prstClr>
              </a:solidFill>
            </a:endParaRPr>
          </a:p>
        </p:txBody>
      </p:sp>
      <p:sp>
        <p:nvSpPr>
          <p:cNvPr id="4" name="Espaço Reservado para Número de Slide 3"/>
          <p:cNvSpPr>
            <a:spLocks noGrp="1"/>
          </p:cNvSpPr>
          <p:nvPr>
            <p:ph type="sldNum" sz="quarter" idx="12"/>
          </p:nvPr>
        </p:nvSpPr>
        <p:spPr/>
        <p:txBody>
          <a:bodyPr/>
          <a:lstStyle/>
          <a:p>
            <a:pPr>
              <a:defRPr/>
            </a:pPr>
            <a:fld id="{E07C5B73-D8C0-4D9B-878F-4EA28EF98AB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527915486"/>
      </p:ext>
    </p:extLst>
  </p:cSld>
  <p:clrMapOvr>
    <a:masterClrMapping/>
  </p:clrMapOvr>
  <p:transition spd="slow" advClick="0" advTm="20000">
    <p:wheel spokes="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4" name="Espaço Reservado para Conteúdo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pPr>
              <a:defRPr/>
            </a:pPr>
            <a:fld id="{7927A225-805A-4E96-B992-AC4B0381012C}"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F69DDC2E-69F0-4594-B933-9B3AA66F2EEC}"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3619965669"/>
      </p:ext>
    </p:extLst>
  </p:cSld>
  <p:clrMapOvr>
    <a:masterClrMapping/>
  </p:clrMapOvr>
  <p:transition spd="slow" advClick="0" advTm="20000">
    <p:wheel spokes="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pt-BR" smtClean="0"/>
              <a:t>Clique para editar o título mestre</a:t>
            </a:r>
            <a:endParaRPr kumimoji="0" lang="en-US"/>
          </a:p>
        </p:txBody>
      </p:sp>
      <p:sp>
        <p:nvSpPr>
          <p:cNvPr id="3" name="Espaço Reservado para Imagem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pt-BR" dirty="0" smtClean="0">
                <a:solidFill>
                  <a:schemeClr val="lt1"/>
                </a:solidFill>
                <a:latin typeface="+mn-lt"/>
                <a:ea typeface="+mn-ea"/>
                <a:cs typeface="+mn-cs"/>
              </a:rPr>
              <a:t>Clique no ícone para adicionar uma imagem</a:t>
            </a:r>
            <a:endParaRPr kumimoji="0" lang="en-US" dirty="0">
              <a:solidFill>
                <a:schemeClr val="lt1"/>
              </a:solidFill>
              <a:latin typeface="+mn-lt"/>
              <a:ea typeface="+mn-ea"/>
              <a:cs typeface="+mn-cs"/>
            </a:endParaRPr>
          </a:p>
        </p:txBody>
      </p:sp>
      <p:sp>
        <p:nvSpPr>
          <p:cNvPr id="4" name="Espaço Reservado para Texto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pPr>
              <a:defRPr/>
            </a:pPr>
            <a:fld id="{F1BE1B08-4118-4779-B522-304782B5E1C7}"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6" name="Espaço Reservado para Rodapé 5"/>
          <p:cNvSpPr>
            <a:spLocks noGrp="1"/>
          </p:cNvSpPr>
          <p:nvPr>
            <p:ph type="ftr" sz="quarter" idx="11"/>
          </p:nvPr>
        </p:nvSpPr>
        <p:spPr/>
        <p:txBody>
          <a:bodyPr/>
          <a:lstStyle/>
          <a:p>
            <a:pPr>
              <a:defRPr/>
            </a:pPr>
            <a:endParaRPr lang="pt-BR" dirty="0">
              <a:solidFill>
                <a:prstClr val="white">
                  <a:shade val="50000"/>
                </a:prstClr>
              </a:solidFill>
            </a:endParaRPr>
          </a:p>
        </p:txBody>
      </p:sp>
      <p:sp>
        <p:nvSpPr>
          <p:cNvPr id="7" name="Espaço Reservado para Número de Slide 6"/>
          <p:cNvSpPr>
            <a:spLocks noGrp="1"/>
          </p:cNvSpPr>
          <p:nvPr>
            <p:ph type="sldNum" sz="quarter" idx="12"/>
          </p:nvPr>
        </p:nvSpPr>
        <p:spPr/>
        <p:txBody>
          <a:bodyPr/>
          <a:lstStyle/>
          <a:p>
            <a:pPr>
              <a:defRPr/>
            </a:pPr>
            <a:fld id="{49880BFA-1D16-4916-A8EC-9AD78568C490}"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2679210289"/>
      </p:ext>
    </p:extLst>
  </p:cSld>
  <p:clrMapOvr>
    <a:masterClrMapping/>
  </p:clrMapOvr>
  <p:transition spd="slow" advClick="0" advTm="20000">
    <p:wheel spokes="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B70ABA2C-F2CC-48EF-8F81-0939934E06A3}"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3B133059-BF4B-4F45-94B1-2C29347E182D}"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480843791"/>
      </p:ext>
    </p:extLst>
  </p:cSld>
  <p:clrMapOvr>
    <a:masterClrMapping/>
  </p:clrMapOvr>
  <p:transition spd="slow" advClick="0" advTm="20000">
    <p:wheel spokes="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pPr>
              <a:defRPr/>
            </a:pPr>
            <a:fld id="{DEDE8007-0C09-47AF-B452-3FE288E61E19}"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5" name="Espaço Reservado para Rodapé 4"/>
          <p:cNvSpPr>
            <a:spLocks noGrp="1"/>
          </p:cNvSpPr>
          <p:nvPr>
            <p:ph type="ftr" sz="quarter" idx="11"/>
          </p:nvPr>
        </p:nvSpPr>
        <p:spPr/>
        <p:txBody>
          <a:bodyPr/>
          <a:lstStyle/>
          <a:p>
            <a:pPr>
              <a:defRPr/>
            </a:pPr>
            <a:endParaRPr lang="pt-BR" dirty="0">
              <a:solidFill>
                <a:prstClr val="white">
                  <a:shade val="50000"/>
                </a:prstClr>
              </a:solidFill>
            </a:endParaRPr>
          </a:p>
        </p:txBody>
      </p:sp>
      <p:sp>
        <p:nvSpPr>
          <p:cNvPr id="6" name="Espaço Reservado para Número de Slide 5"/>
          <p:cNvSpPr>
            <a:spLocks noGrp="1"/>
          </p:cNvSpPr>
          <p:nvPr>
            <p:ph type="sldNum" sz="quarter" idx="12"/>
          </p:nvPr>
        </p:nvSpPr>
        <p:spPr/>
        <p:txBody>
          <a:bodyPr/>
          <a:lstStyle/>
          <a:p>
            <a:pPr>
              <a:defRPr/>
            </a:pPr>
            <a:fld id="{E0886A2F-2904-42FE-A168-D3CECDC4FCB2}"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675022289"/>
      </p:ext>
    </p:extLst>
  </p:cSld>
  <p:clrMapOvr>
    <a:masterClrMapping/>
  </p:clrMapOvr>
  <p:transition spd="slow" advClick="0" advTm="20000">
    <p:wheel spokes="1"/>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71371582"/>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469375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cs typeface="Arial" charset="0"/>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205065722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228498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172912410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368332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7063155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7736737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0161870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248768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91175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F339CC4-A419-45DA-9E18-5D97E67C2F57}" type="datetimeFigureOut">
              <a:rPr lang="pt-BR" smtClean="0"/>
              <a:pPr>
                <a:defRPr/>
              </a:pPr>
              <a:t>08/07/2020</a:t>
            </a:fld>
            <a:endParaRPr lang="pt-BR" dirty="0"/>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pt-BR" dirty="0"/>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65558F8-9A70-47EC-A696-F1B267619656}"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20000">
    <p:wheel spokes="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pPr>
                <a:defRPr/>
              </a:pPr>
              <a:t>08/07/2020</a:t>
            </a:fld>
            <a:endParaRPr lang="pt-BR" dirty="0"/>
          </a:p>
        </p:txBody>
      </p:sp>
      <p:sp>
        <p:nvSpPr>
          <p:cNvPr id="3" name="Espaço Reservado para Rodapé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p>
        </p:txBody>
      </p:sp>
      <p:sp>
        <p:nvSpPr>
          <p:cNvPr id="23" name="Espaço Reservado para Número de Slide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Espaço Reservado para Título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pPr>
              <a:defRPr/>
            </a:pPr>
            <a:fld id="{5F339CC4-A419-45DA-9E18-5D97E67C2F57}" type="datetimeFigureOut">
              <a:rPr lang="pt-BR" smtClean="0">
                <a:solidFill>
                  <a:prstClr val="white">
                    <a:shade val="50000"/>
                  </a:prstClr>
                </a:solidFill>
              </a:rPr>
              <a:pPr>
                <a:defRPr/>
              </a:pPr>
              <a:t>08/07/2020</a:t>
            </a:fld>
            <a:endParaRPr lang="pt-BR" dirty="0">
              <a:solidFill>
                <a:prstClr val="white">
                  <a:shade val="50000"/>
                </a:prstClr>
              </a:solidFill>
            </a:endParaRPr>
          </a:p>
        </p:txBody>
      </p:sp>
      <p:sp>
        <p:nvSpPr>
          <p:cNvPr id="3" name="Espaço Reservado para Rodapé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pPr>
              <a:defRPr/>
            </a:pPr>
            <a:endParaRPr lang="pt-BR" dirty="0">
              <a:solidFill>
                <a:prstClr val="white">
                  <a:shade val="50000"/>
                </a:prstClr>
              </a:solidFill>
            </a:endParaRPr>
          </a:p>
        </p:txBody>
      </p:sp>
      <p:sp>
        <p:nvSpPr>
          <p:cNvPr id="23" name="Espaço Reservado para Número de Slide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a:defRPr/>
            </a:pPr>
            <a:fld id="{D65558F8-9A70-47EC-A696-F1B267619656}" type="slidenum">
              <a:rPr lang="pt-BR" smtClean="0">
                <a:solidFill>
                  <a:prstClr val="white">
                    <a:shade val="50000"/>
                  </a:prstClr>
                </a:solidFill>
              </a:rPr>
              <a:pPr>
                <a:defRPr/>
              </a:pPr>
              <a:t>‹nº›</a:t>
            </a:fld>
            <a:endParaRPr lang="pt-BR" dirty="0">
              <a:solidFill>
                <a:prstClr val="white">
                  <a:shade val="50000"/>
                </a:prstClr>
              </a:solidFill>
            </a:endParaRPr>
          </a:p>
        </p:txBody>
      </p:sp>
    </p:spTree>
    <p:extLst>
      <p:ext uri="{BB962C8B-B14F-4D97-AF65-F5344CB8AC3E}">
        <p14:creationId xmlns:p14="http://schemas.microsoft.com/office/powerpoint/2010/main" val="1609568793"/>
      </p:ext>
    </p:extLst>
  </p:cSld>
  <p:clrMap bg1="dk1" tx1="lt1" bg2="dk2" tx2="lt2" accent1="accent1" accent2="accent2" accent3="accent3" accent4="accent4" accent5="accent5" accent6="accent6" hlink="hlink" folHlink="folHlink"/>
  <p:sldLayoutIdLst>
    <p:sldLayoutId id="2147484021" r:id="rId1"/>
    <p:sldLayoutId id="2147484022" r:id="rId2"/>
    <p:sldLayoutId id="2147484023" r:id="rId3"/>
    <p:sldLayoutId id="2147484024" r:id="rId4"/>
    <p:sldLayoutId id="2147484025" r:id="rId5"/>
    <p:sldLayoutId id="2147484026" r:id="rId6"/>
    <p:sldLayoutId id="2147484027" r:id="rId7"/>
    <p:sldLayoutId id="2147484028" r:id="rId8"/>
    <p:sldLayoutId id="2147484029" r:id="rId9"/>
    <p:sldLayoutId id="2147484030" r:id="rId10"/>
    <p:sldLayoutId id="2147484031" r:id="rId11"/>
  </p:sldLayoutIdLst>
  <p:transition spd="slow" advClick="0" advTm="20000">
    <p:wheel spokes="1"/>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08/07/2020</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cs typeface="Arial" charset="0"/>
            </a:endParaRPr>
          </a:p>
        </p:txBody>
      </p:sp>
    </p:spTree>
    <p:extLst>
      <p:ext uri="{BB962C8B-B14F-4D97-AF65-F5344CB8AC3E}">
        <p14:creationId xmlns:p14="http://schemas.microsoft.com/office/powerpoint/2010/main" val="3586991176"/>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audio" Target="../media/audio1.wav"/><Relationship Id="rId5" Type="http://schemas.openxmlformats.org/officeDocument/2006/relationships/image" Target="../media/image5.gi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7" Type="http://schemas.openxmlformats.org/officeDocument/2006/relationships/audio" Target="../media/audio2.wav"/><Relationship Id="rId2" Type="http://schemas.openxmlformats.org/officeDocument/2006/relationships/audio" Target="../media/audio2.wav"/><Relationship Id="rId1" Type="http://schemas.openxmlformats.org/officeDocument/2006/relationships/slideLayout" Target="../slideLayouts/slideLayout29.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gif"/><Relationship Id="rId1" Type="http://schemas.openxmlformats.org/officeDocument/2006/relationships/slideLayout" Target="../slideLayouts/slideLayout29.xml"/><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gif"/><Relationship Id="rId1" Type="http://schemas.openxmlformats.org/officeDocument/2006/relationships/slideLayout" Target="../slideLayouts/slideLayout29.xml"/><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10.wmf"/><Relationship Id="rId4" Type="http://schemas.openxmlformats.org/officeDocument/2006/relationships/image" Target="../media/image7.jpg"/></Relationships>
</file>

<file path=ppt/slides/_rels/slide13.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audio" Target="../media/audio3.wav"/><Relationship Id="rId7" Type="http://schemas.openxmlformats.org/officeDocument/2006/relationships/hyperlink" Target="http://vendraminiletras.blogspot.com/" TargetMode="External"/><Relationship Id="rId2" Type="http://schemas.openxmlformats.org/officeDocument/2006/relationships/notesSlide" Target="../notesSlides/notesSlide3.xml"/><Relationship Id="rId1" Type="http://schemas.openxmlformats.org/officeDocument/2006/relationships/slideLayout" Target="../slideLayouts/slideLayout40.xml"/><Relationship Id="rId6" Type="http://schemas.openxmlformats.org/officeDocument/2006/relationships/image" Target="../media/image12.jpg"/><Relationship Id="rId5" Type="http://schemas.openxmlformats.org/officeDocument/2006/relationships/image" Target="../media/image5.gif"/><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5" name="CaixaDeTexto 4"/>
          <p:cNvSpPr txBox="1"/>
          <p:nvPr/>
        </p:nvSpPr>
        <p:spPr>
          <a:xfrm>
            <a:off x="395536" y="100549"/>
            <a:ext cx="5688632" cy="2885405"/>
          </a:xfrm>
          <a:prstGeom prst="rect">
            <a:avLst/>
          </a:prstGeom>
          <a:noFill/>
        </p:spPr>
        <p:txBody>
          <a:bodyPr wrap="square" rtlCol="0">
            <a:spAutoFit/>
          </a:bodyPr>
          <a:lstStyle/>
          <a:p>
            <a:pPr algn="ctr"/>
            <a:endParaRPr lang="pt-BR" sz="1100" dirty="0">
              <a:solidFill>
                <a:schemeClr val="tx2">
                  <a:lumMod val="75000"/>
                </a:schemeClr>
              </a:solidFill>
              <a:latin typeface="AR BERKLEY" pitchFamily="2" charset="0"/>
            </a:endParaRPr>
          </a:p>
          <a:p>
            <a:pPr algn="ctr"/>
            <a:r>
              <a:rPr lang="pt-BR" sz="3200" dirty="0" smtClean="0">
                <a:solidFill>
                  <a:srgbClr val="00B0F0"/>
                </a:solidFill>
                <a:effectLst>
                  <a:outerShdw blurRad="38100" dist="38100" dir="2700000" algn="tl">
                    <a:srgbClr val="000000">
                      <a:alpha val="43137"/>
                    </a:srgbClr>
                  </a:outerShdw>
                </a:effectLst>
                <a:latin typeface="Freestyle Script" pitchFamily="66" charset="0"/>
              </a:rPr>
              <a:t>SIMBOLOS   DE   UM   PASSADO</a:t>
            </a:r>
          </a:p>
          <a:p>
            <a:pPr algn="ctr"/>
            <a:endParaRPr lang="pt-BR" sz="1600" dirty="0" smtClean="0">
              <a:solidFill>
                <a:schemeClr val="tx2">
                  <a:lumMod val="75000"/>
                </a:schemeClr>
              </a:solidFill>
              <a:latin typeface="Freestyle Script" pitchFamily="66" charset="0"/>
            </a:endParaRPr>
          </a:p>
          <a:p>
            <a:pPr algn="ctr"/>
            <a:endParaRPr lang="pt-BR" sz="1050" b="1" dirty="0" smtClean="0">
              <a:solidFill>
                <a:schemeClr val="accent1">
                  <a:lumMod val="40000"/>
                  <a:lumOff val="60000"/>
                </a:schemeClr>
              </a:solidFill>
              <a:latin typeface="Kristen ITC" pitchFamily="66" charset="0"/>
            </a:endParaRPr>
          </a:p>
          <a:p>
            <a:pPr algn="ctr"/>
            <a:endParaRPr lang="pt-BR" sz="1050" b="1" dirty="0">
              <a:solidFill>
                <a:schemeClr val="accent1">
                  <a:lumMod val="40000"/>
                  <a:lumOff val="60000"/>
                </a:schemeClr>
              </a:solidFill>
              <a:latin typeface="Kristen ITC" pitchFamily="66" charset="0"/>
            </a:endParaRPr>
          </a:p>
          <a:p>
            <a:pPr algn="ctr"/>
            <a:endParaRPr lang="pt-BR" sz="1050" b="1" dirty="0" smtClean="0">
              <a:solidFill>
                <a:schemeClr val="accent1">
                  <a:lumMod val="40000"/>
                  <a:lumOff val="60000"/>
                </a:schemeClr>
              </a:solidFill>
              <a:latin typeface="Kristen ITC" pitchFamily="66" charset="0"/>
            </a:endParaRPr>
          </a:p>
          <a:p>
            <a:pPr algn="ctr"/>
            <a:endParaRPr lang="pt-BR" sz="1050" b="1" dirty="0">
              <a:solidFill>
                <a:schemeClr val="accent1">
                  <a:lumMod val="40000"/>
                  <a:lumOff val="60000"/>
                </a:schemeClr>
              </a:solidFill>
              <a:latin typeface="Kristen ITC" pitchFamily="66" charset="0"/>
            </a:endParaRPr>
          </a:p>
          <a:p>
            <a:pPr algn="ctr"/>
            <a:endParaRPr lang="pt-BR" sz="1050" b="1" dirty="0" smtClean="0">
              <a:solidFill>
                <a:schemeClr val="accent1">
                  <a:lumMod val="40000"/>
                  <a:lumOff val="60000"/>
                </a:schemeClr>
              </a:solidFill>
              <a:latin typeface="Kristen ITC" pitchFamily="66" charset="0"/>
            </a:endParaRPr>
          </a:p>
          <a:p>
            <a:pPr algn="ctr"/>
            <a:endParaRPr lang="pt-BR" sz="1050" b="1" dirty="0" smtClean="0">
              <a:solidFill>
                <a:schemeClr val="accent1">
                  <a:lumMod val="40000"/>
                  <a:lumOff val="60000"/>
                </a:schemeClr>
              </a:solidFill>
              <a:latin typeface="Kristen ITC" pitchFamily="66" charset="0"/>
            </a:endParaRPr>
          </a:p>
          <a:p>
            <a:pPr algn="ctr"/>
            <a:endParaRPr lang="pt-BR" sz="1050" b="1" dirty="0">
              <a:solidFill>
                <a:schemeClr val="accent1">
                  <a:lumMod val="40000"/>
                  <a:lumOff val="60000"/>
                </a:schemeClr>
              </a:solidFill>
              <a:latin typeface="Kristen ITC" pitchFamily="66" charset="0"/>
            </a:endParaRPr>
          </a:p>
          <a:p>
            <a:pPr algn="ctr"/>
            <a:r>
              <a:rPr lang="pt-BR" b="1" dirty="0" smtClean="0">
                <a:ln w="13462">
                  <a:solidFill>
                    <a:schemeClr val="bg1"/>
                  </a:solidFill>
                  <a:prstDash val="solid"/>
                </a:ln>
                <a:solidFill>
                  <a:schemeClr val="tx1">
                    <a:lumMod val="85000"/>
                    <a:lumOff val="15000"/>
                  </a:schemeClr>
                </a:solidFill>
                <a:latin typeface="Kristen ITC" pitchFamily="66" charset="0"/>
              </a:rPr>
              <a:t>“UM   PATRIMÔNIO   HISTÓRICO   DO   MUNICÍPIO</a:t>
            </a:r>
            <a:r>
              <a:rPr lang="pt-BR" sz="2000" b="1" dirty="0" smtClean="0">
                <a:ln w="13462">
                  <a:solidFill>
                    <a:schemeClr val="bg1"/>
                  </a:solidFill>
                  <a:prstDash val="solid"/>
                </a:ln>
                <a:solidFill>
                  <a:schemeClr val="tx1">
                    <a:lumMod val="85000"/>
                    <a:lumOff val="15000"/>
                  </a:schemeClr>
                </a:solidFill>
                <a:latin typeface="Kristen ITC" pitchFamily="66" charset="0"/>
              </a:rPr>
              <a:t> ”</a:t>
            </a:r>
          </a:p>
          <a:p>
            <a:pPr algn="ctr"/>
            <a:endParaRPr lang="pt-BR" sz="1100" b="1" dirty="0" smtClean="0">
              <a:ln w="13462">
                <a:solidFill>
                  <a:schemeClr val="bg1"/>
                </a:solidFill>
                <a:prstDash val="solid"/>
              </a:ln>
              <a:solidFill>
                <a:schemeClr val="tx1">
                  <a:lumMod val="85000"/>
                  <a:lumOff val="15000"/>
                </a:schemeClr>
              </a:solidFill>
              <a:latin typeface="Kristen ITC" pitchFamily="66" charset="0"/>
            </a:endParaRPr>
          </a:p>
        </p:txBody>
      </p:sp>
      <p:sp>
        <p:nvSpPr>
          <p:cNvPr id="9" name="Retângulo 8"/>
          <p:cNvSpPr/>
          <p:nvPr/>
        </p:nvSpPr>
        <p:spPr>
          <a:xfrm>
            <a:off x="467544" y="312628"/>
            <a:ext cx="6336704" cy="430887"/>
          </a:xfrm>
          <a:prstGeom prst="rect">
            <a:avLst/>
          </a:prstGeom>
        </p:spPr>
        <p:txBody>
          <a:bodyPr wrap="square">
            <a:spAutoFit/>
          </a:bodyPr>
          <a:lstStyle/>
          <a:p>
            <a:pPr lvl="0" algn="ctr" fontAlgn="auto">
              <a:spcBef>
                <a:spcPts val="0"/>
              </a:spcBef>
              <a:spcAft>
                <a:spcPts val="0"/>
              </a:spcAft>
            </a:pPr>
            <a:endParaRPr lang="pt-BR" sz="2000" dirty="0">
              <a:solidFill>
                <a:srgbClr val="7030A0"/>
              </a:solidFill>
              <a:latin typeface="Calibri"/>
            </a:endParaRPr>
          </a:p>
          <a:p>
            <a:pPr lvl="0" algn="just" fontAlgn="auto">
              <a:spcBef>
                <a:spcPts val="0"/>
              </a:spcBef>
              <a:spcAft>
                <a:spcPts val="0"/>
              </a:spcAft>
            </a:pPr>
            <a:endParaRPr lang="pt-BR" sz="100" dirty="0" smtClean="0">
              <a:solidFill>
                <a:srgbClr val="7030A0"/>
              </a:solidFill>
              <a:latin typeface="Calibri"/>
            </a:endParaRPr>
          </a:p>
          <a:p>
            <a:pPr lvl="0" fontAlgn="auto">
              <a:spcBef>
                <a:spcPts val="0"/>
              </a:spcBef>
              <a:spcAft>
                <a:spcPts val="0"/>
              </a:spcAft>
            </a:pPr>
            <a:endParaRPr lang="pt-BR" sz="100" dirty="0" smtClean="0">
              <a:solidFill>
                <a:schemeClr val="accent4">
                  <a:lumMod val="50000"/>
                </a:schemeClr>
              </a:solidFill>
              <a:latin typeface="Forte" pitchFamily="66" charset="0"/>
            </a:endParaRPr>
          </a:p>
        </p:txBody>
      </p:sp>
      <p:sp>
        <p:nvSpPr>
          <p:cNvPr id="3" name="CaixaDeTexto 2"/>
          <p:cNvSpPr txBox="1"/>
          <p:nvPr/>
        </p:nvSpPr>
        <p:spPr>
          <a:xfrm>
            <a:off x="899592" y="312628"/>
            <a:ext cx="4752528" cy="1508105"/>
          </a:xfrm>
          <a:prstGeom prst="rect">
            <a:avLst/>
          </a:prstGeom>
          <a:noFill/>
        </p:spPr>
        <p:txBody>
          <a:bodyPr wrap="square" rtlCol="0">
            <a:spAutoFit/>
          </a:bodyPr>
          <a:lstStyle/>
          <a:p>
            <a:pPr algn="ctr"/>
            <a:endParaRPr lang="pt-BR" sz="3200" b="1" dirty="0" smtClean="0">
              <a:ln w="22225">
                <a:solidFill>
                  <a:schemeClr val="accent2"/>
                </a:solidFill>
                <a:prstDash val="solid"/>
              </a:ln>
              <a:solidFill>
                <a:schemeClr val="accent2">
                  <a:lumMod val="40000"/>
                  <a:lumOff val="60000"/>
                </a:schemeClr>
              </a:solidFill>
              <a:latin typeface="AR BLANCA" pitchFamily="2" charset="0"/>
            </a:endParaRPr>
          </a:p>
          <a:p>
            <a:pPr algn="ctr"/>
            <a:r>
              <a:rPr lang="pt-BR" sz="3200" b="1" spc="300" dirty="0" smtClean="0">
                <a:ln w="22225">
                  <a:solidFill>
                    <a:schemeClr val="accent2"/>
                  </a:solidFill>
                  <a:prstDash val="solid"/>
                </a:ln>
                <a:solidFill>
                  <a:srgbClr val="FFFF00"/>
                </a:solidFill>
                <a:latin typeface="MV Boli" panose="02000500030200090000" pitchFamily="2" charset="0"/>
                <a:cs typeface="MV Boli" panose="02000500030200090000" pitchFamily="2" charset="0"/>
              </a:rPr>
              <a:t>Ponte  Torta</a:t>
            </a:r>
          </a:p>
          <a:p>
            <a:pPr algn="ctr"/>
            <a:r>
              <a:rPr lang="pt-BR" sz="28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hiller" panose="04020404031007020602" pitchFamily="82" charset="0"/>
              </a:rPr>
              <a:t>JUNDIAÍ  -  SP</a:t>
            </a:r>
            <a:endParaRPr lang="pt-BR"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Chiller" panose="04020404031007020602" pitchFamily="82" charset="0"/>
            </a:endParaRPr>
          </a:p>
        </p:txBody>
      </p:sp>
      <p:grpSp>
        <p:nvGrpSpPr>
          <p:cNvPr id="6" name="Grupo 18"/>
          <p:cNvGrpSpPr>
            <a:grpSpLocks/>
          </p:cNvGrpSpPr>
          <p:nvPr/>
        </p:nvGrpSpPr>
        <p:grpSpPr bwMode="auto">
          <a:xfrm>
            <a:off x="0" y="0"/>
            <a:ext cx="9144000" cy="5143500"/>
            <a:chOff x="0" y="0"/>
            <a:chExt cx="9144000" cy="6991350"/>
          </a:xfrm>
        </p:grpSpPr>
        <p:grpSp>
          <p:nvGrpSpPr>
            <p:cNvPr id="7" name="Grupo 19"/>
            <p:cNvGrpSpPr>
              <a:grpSpLocks/>
            </p:cNvGrpSpPr>
            <p:nvPr/>
          </p:nvGrpSpPr>
          <p:grpSpPr bwMode="auto">
            <a:xfrm>
              <a:off x="0" y="0"/>
              <a:ext cx="133350" cy="6858000"/>
              <a:chOff x="0" y="0"/>
              <a:chExt cx="133350" cy="6858000"/>
            </a:xfrm>
          </p:grpSpPr>
          <p:pic>
            <p:nvPicPr>
              <p:cNvPr id="18"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9"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8" name="Grupo 20"/>
            <p:cNvGrpSpPr>
              <a:grpSpLocks/>
            </p:cNvGrpSpPr>
            <p:nvPr/>
          </p:nvGrpSpPr>
          <p:grpSpPr bwMode="auto">
            <a:xfrm>
              <a:off x="9010650" y="0"/>
              <a:ext cx="133350" cy="6858000"/>
              <a:chOff x="0" y="0"/>
              <a:chExt cx="133350" cy="6858000"/>
            </a:xfrm>
          </p:grpSpPr>
          <p:pic>
            <p:nvPicPr>
              <p:cNvPr id="16"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7"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0" name="Grupo 16"/>
            <p:cNvGrpSpPr>
              <a:grpSpLocks/>
            </p:cNvGrpSpPr>
            <p:nvPr/>
          </p:nvGrpSpPr>
          <p:grpSpPr bwMode="auto">
            <a:xfrm>
              <a:off x="0" y="6858000"/>
              <a:ext cx="9144000" cy="133350"/>
              <a:chOff x="0" y="6308725"/>
              <a:chExt cx="9144000" cy="133350"/>
            </a:xfrm>
          </p:grpSpPr>
          <p:pic>
            <p:nvPicPr>
              <p:cNvPr id="14"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5"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1" name="Grupo 24"/>
            <p:cNvGrpSpPr>
              <a:grpSpLocks/>
            </p:cNvGrpSpPr>
            <p:nvPr/>
          </p:nvGrpSpPr>
          <p:grpSpPr bwMode="auto">
            <a:xfrm>
              <a:off x="0" y="0"/>
              <a:ext cx="9144000" cy="133351"/>
              <a:chOff x="0" y="6308725"/>
              <a:chExt cx="9144000" cy="133351"/>
            </a:xfrm>
          </p:grpSpPr>
          <p:pic>
            <p:nvPicPr>
              <p:cNvPr id="12"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3"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
        <p:nvSpPr>
          <p:cNvPr id="2" name="CaixaDeTexto 1"/>
          <p:cNvSpPr txBox="1"/>
          <p:nvPr/>
        </p:nvSpPr>
        <p:spPr>
          <a:xfrm>
            <a:off x="7812360" y="4399987"/>
            <a:ext cx="987322" cy="461665"/>
          </a:xfrm>
          <a:prstGeom prst="rect">
            <a:avLst/>
          </a:prstGeom>
          <a:solidFill>
            <a:schemeClr val="accent6"/>
          </a:solidFill>
          <a:ln>
            <a:solidFill>
              <a:srgbClr val="FF0000"/>
            </a:solidFill>
          </a:ln>
        </p:spPr>
        <p:txBody>
          <a:bodyPr wrap="none" rtlCol="0">
            <a:spAutoFit/>
          </a:bodyPr>
          <a:lstStyle/>
          <a:p>
            <a:r>
              <a:rPr lang="pt-BR" sz="1200" dirty="0" smtClean="0"/>
              <a:t>Progressão</a:t>
            </a:r>
          </a:p>
          <a:p>
            <a:r>
              <a:rPr lang="pt-BR" sz="1200" dirty="0" smtClean="0"/>
              <a:t> Automática</a:t>
            </a:r>
            <a:endParaRPr lang="pt-BR" sz="1200" dirty="0"/>
          </a:p>
        </p:txBody>
      </p:sp>
    </p:spTree>
  </p:cSld>
  <p:clrMapOvr>
    <a:masterClrMapping/>
  </p:clrMapOvr>
  <mc:AlternateContent xmlns:mc="http://schemas.openxmlformats.org/markup-compatibility/2006" xmlns:p14="http://schemas.microsoft.com/office/powerpoint/2010/main">
    <mc:Choice Requires="p14">
      <p:transition spd="slow" p14:dur="5000" advClick="0" advTm="25000">
        <p14:flythrough dir="out"/>
        <p:sndAc>
          <p:stSnd loop="1">
            <p:snd r:embed="rId3" name="Ernesto Cortazar - Stardust  cut1.wav"/>
          </p:stSnd>
        </p:sndAc>
      </p:transition>
    </mc:Choice>
    <mc:Fallback xmlns="">
      <p:transition spd="slow" advClick="0" advTm="25000">
        <p:fade/>
        <p:sndAc>
          <p:stSnd loop="1">
            <p:snd r:embed="rId6" name="Ernesto Cortazar - Stardust  cu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wd">
                                    <p:tmPct val="10000"/>
                                  </p:iterate>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4250" fill="hold"/>
                                        <p:tgtEl>
                                          <p:spTgt spid="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4250" fill="hold"/>
                                        <p:tgtEl>
                                          <p:spTgt spid="5">
                                            <p:txEl>
                                              <p:pRg st="1" end="1"/>
                                            </p:txEl>
                                          </p:spTgt>
                                        </p:tgtEl>
                                        <p:attrNameLst>
                                          <p:attrName>ppt_y</p:attrName>
                                        </p:attrNameLst>
                                      </p:cBhvr>
                                      <p:tavLst>
                                        <p:tav tm="0">
                                          <p:val>
                                            <p:strVal val="#ppt_y"/>
                                          </p:val>
                                        </p:tav>
                                        <p:tav tm="100000">
                                          <p:val>
                                            <p:strVal val="#ppt_y"/>
                                          </p:val>
                                        </p:tav>
                                      </p:tavLst>
                                    </p:anim>
                                    <p:anim calcmode="lin" valueType="num">
                                      <p:cBhvr>
                                        <p:cTn id="9" dur="4250" fill="hold"/>
                                        <p:tgtEl>
                                          <p:spTgt spid="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4250" fill="hold"/>
                                        <p:tgtEl>
                                          <p:spTgt spid="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250" tmFilter="0,0; .5, 1; 1, 1"/>
                                        <p:tgtEl>
                                          <p:spTgt spid="5">
                                            <p:txEl>
                                              <p:pRg st="1" end="1"/>
                                            </p:txEl>
                                          </p:spTgt>
                                        </p:tgtEl>
                                      </p:cBhvr>
                                    </p:animEffect>
                                  </p:childTnLst>
                                  <p:subTnLst>
                                    <p:animClr clrSpc="rgb" dir="cw">
                                      <p:cBhvr override="childStyle">
                                        <p:cTn dur="1" fill="hold" display="0" masterRel="nextClick" afterEffect="1"/>
                                        <p:tgtEl>
                                          <p:spTgt spid="5">
                                            <p:txEl>
                                              <p:pRg st="1" end="1"/>
                                            </p:txEl>
                                          </p:spTgt>
                                        </p:tgtEl>
                                        <p:attrNameLst>
                                          <p:attrName>ppt_c</p:attrName>
                                        </p:attrNameLst>
                                      </p:cBhvr>
                                      <p:to>
                                        <a:schemeClr val="tx1"/>
                                      </p:to>
                                    </p:animClr>
                                  </p:subTnLst>
                                </p:cTn>
                              </p:par>
                              <p:par>
                                <p:cTn id="12" presetID="41" presetClass="entr" presetSubtype="0" fill="hold" nodeType="withEffect">
                                  <p:stCondLst>
                                    <p:cond delay="0"/>
                                  </p:stCondLst>
                                  <p:iterate type="lt">
                                    <p:tmPct val="10000"/>
                                  </p:iterate>
                                  <p:childTnLst>
                                    <p:set>
                                      <p:cBhvr>
                                        <p:cTn id="13" dur="1" fill="hold">
                                          <p:stCondLst>
                                            <p:cond delay="0"/>
                                          </p:stCondLst>
                                        </p:cTn>
                                        <p:tgtEl>
                                          <p:spTgt spid="5">
                                            <p:txEl>
                                              <p:pRg st="10" end="10"/>
                                            </p:txEl>
                                          </p:spTgt>
                                        </p:tgtEl>
                                        <p:attrNameLst>
                                          <p:attrName>style.visibility</p:attrName>
                                        </p:attrNameLst>
                                      </p:cBhvr>
                                      <p:to>
                                        <p:strVal val="visible"/>
                                      </p:to>
                                    </p:set>
                                    <p:anim calcmode="lin" valueType="num">
                                      <p:cBhvr>
                                        <p:cTn id="14" dur="5000" fill="hold"/>
                                        <p:tgtEl>
                                          <p:spTgt spid="5">
                                            <p:txEl>
                                              <p:pRg st="10" end="1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0" fill="hold"/>
                                        <p:tgtEl>
                                          <p:spTgt spid="5">
                                            <p:txEl>
                                              <p:pRg st="10" end="10"/>
                                            </p:txEl>
                                          </p:spTgt>
                                        </p:tgtEl>
                                        <p:attrNameLst>
                                          <p:attrName>ppt_y</p:attrName>
                                        </p:attrNameLst>
                                      </p:cBhvr>
                                      <p:tavLst>
                                        <p:tav tm="0">
                                          <p:val>
                                            <p:strVal val="#ppt_y"/>
                                          </p:val>
                                        </p:tav>
                                        <p:tav tm="100000">
                                          <p:val>
                                            <p:strVal val="#ppt_y"/>
                                          </p:val>
                                        </p:tav>
                                      </p:tavLst>
                                    </p:anim>
                                    <p:anim calcmode="lin" valueType="num">
                                      <p:cBhvr>
                                        <p:cTn id="16" dur="5000" fill="hold"/>
                                        <p:tgtEl>
                                          <p:spTgt spid="5">
                                            <p:txEl>
                                              <p:pRg st="10" end="1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0" fill="hold"/>
                                        <p:tgtEl>
                                          <p:spTgt spid="5">
                                            <p:txEl>
                                              <p:pRg st="10" end="1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0" tmFilter="0,0; .5, 1; 1, 1"/>
                                        <p:tgtEl>
                                          <p:spTgt spid="5">
                                            <p:txEl>
                                              <p:pRg st="10" end="10"/>
                                            </p:txEl>
                                          </p:spTgt>
                                        </p:tgtEl>
                                      </p:cBhvr>
                                    </p:animEffect>
                                  </p:childTnLst>
                                  <p:subTnLst>
                                    <p:animClr clrSpc="rgb" dir="cw">
                                      <p:cBhvr override="childStyle">
                                        <p:cTn dur="1" fill="hold" display="0" masterRel="nextClick" afterEffect="1"/>
                                        <p:tgtEl>
                                          <p:spTgt spid="5">
                                            <p:txEl>
                                              <p:pRg st="10" end="10"/>
                                            </p:txEl>
                                          </p:spTgt>
                                        </p:tgtEl>
                                        <p:attrNameLst>
                                          <p:attrName>ppt_c</p:attrName>
                                        </p:attrNameLst>
                                      </p:cBhvr>
                                      <p:to>
                                        <a:schemeClr val="tx1"/>
                                      </p:to>
                                    </p:animClr>
                                  </p:subTnLst>
                                </p:cTn>
                              </p:par>
                            </p:childTnLst>
                          </p:cTn>
                        </p:par>
                        <p:par>
                          <p:cTn id="19" fill="hold">
                            <p:stCondLst>
                              <p:cond delay="21500"/>
                            </p:stCondLst>
                            <p:childTnLst>
                              <p:par>
                                <p:cTn id="20" presetID="2" presetClass="entr" presetSubtype="4" fill="hold" grpId="0" nodeType="afterEffect" nodePh="1">
                                  <p:stCondLst>
                                    <p:cond delay="0"/>
                                  </p:stCondLst>
                                  <p:endCondLst>
                                    <p:cond evt="begin" delay="0">
                                      <p:tn val="20"/>
                                    </p:cond>
                                  </p:end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4000"/>
                                        <p:tgtEl>
                                          <p:spTgt spid="3">
                                            <p:txEl>
                                              <p:pRg st="1" end="1"/>
                                            </p:txEl>
                                          </p:spTgt>
                                        </p:tgtEl>
                                      </p:cBhvr>
                                    </p:animEffect>
                                    <p:anim calcmode="lin" valueType="num">
                                      <p:cBhvr>
                                        <p:cTn id="27"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4000" fill="hold"/>
                                        <p:tgtEl>
                                          <p:spTgt spid="3">
                                            <p:txEl>
                                              <p:pRg st="1" end="1"/>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4000"/>
                                        <p:tgtEl>
                                          <p:spTgt spid="3">
                                            <p:txEl>
                                              <p:pRg st="2" end="2"/>
                                            </p:txEl>
                                          </p:spTgt>
                                        </p:tgtEl>
                                      </p:cBhvr>
                                    </p:animEffect>
                                    <p:anim calcmode="lin" valueType="num">
                                      <p:cBhvr>
                                        <p:cTn id="32"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4" fill="hold">
                            <p:stCondLst>
                              <p:cond delay="25500"/>
                            </p:stCondLst>
                            <p:childTnLst>
                              <p:par>
                                <p:cTn id="35" presetID="53" presetClass="exit" presetSubtype="32" fill="hold" nodeType="afterEffect">
                                  <p:stCondLst>
                                    <p:cond delay="0"/>
                                  </p:stCondLst>
                                  <p:childTnLst>
                                    <p:anim calcmode="lin" valueType="num">
                                      <p:cBhvr>
                                        <p:cTn id="36" dur="4000"/>
                                        <p:tgtEl>
                                          <p:spTgt spid="6"/>
                                        </p:tgtEl>
                                        <p:attrNameLst>
                                          <p:attrName>ppt_w</p:attrName>
                                        </p:attrNameLst>
                                      </p:cBhvr>
                                      <p:tavLst>
                                        <p:tav tm="0">
                                          <p:val>
                                            <p:strVal val="ppt_w"/>
                                          </p:val>
                                        </p:tav>
                                        <p:tav tm="100000">
                                          <p:val>
                                            <p:fltVal val="0"/>
                                          </p:val>
                                        </p:tav>
                                      </p:tavLst>
                                    </p:anim>
                                    <p:anim calcmode="lin" valueType="num">
                                      <p:cBhvr>
                                        <p:cTn id="37" dur="4000"/>
                                        <p:tgtEl>
                                          <p:spTgt spid="6"/>
                                        </p:tgtEl>
                                        <p:attrNameLst>
                                          <p:attrName>ppt_h</p:attrName>
                                        </p:attrNameLst>
                                      </p:cBhvr>
                                      <p:tavLst>
                                        <p:tav tm="0">
                                          <p:val>
                                            <p:strVal val="ppt_h"/>
                                          </p:val>
                                        </p:tav>
                                        <p:tav tm="100000">
                                          <p:val>
                                            <p:fltVal val="0"/>
                                          </p:val>
                                        </p:tav>
                                      </p:tavLst>
                                    </p:anim>
                                    <p:animEffect transition="out" filter="fade">
                                      <p:cBhvr>
                                        <p:cTn id="38" dur="4000"/>
                                        <p:tgtEl>
                                          <p:spTgt spid="6"/>
                                        </p:tgtEl>
                                      </p:cBhvr>
                                    </p:animEffect>
                                    <p:set>
                                      <p:cBhvr>
                                        <p:cTn id="39"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p:cNvSpPr/>
          <p:nvPr/>
        </p:nvSpPr>
        <p:spPr>
          <a:xfrm>
            <a:off x="791496" y="141426"/>
            <a:ext cx="7920880" cy="461665"/>
          </a:xfrm>
          <a:prstGeom prst="rect">
            <a:avLst/>
          </a:prstGeom>
          <a:noFill/>
          <a:ln>
            <a:solidFill>
              <a:srgbClr val="660066"/>
            </a:solidFill>
          </a:ln>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pt-BR" sz="2400" b="1" cap="all" spc="0" dirty="0" smtClean="0">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um pouco de história...</a:t>
            </a:r>
            <a:endParaRPr lang="pt-BR" sz="2400" b="1" cap="all" spc="0" dirty="0">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Retângulo 2"/>
          <p:cNvSpPr/>
          <p:nvPr/>
        </p:nvSpPr>
        <p:spPr>
          <a:xfrm>
            <a:off x="179512" y="915566"/>
            <a:ext cx="8856984" cy="4144724"/>
          </a:xfrm>
          <a:prstGeom prst="rect">
            <a:avLst/>
          </a:prstGeom>
          <a:ln>
            <a:solidFill>
              <a:srgbClr val="002060"/>
            </a:solidFill>
          </a:ln>
        </p:spPr>
        <p:txBody>
          <a:bodyPr wrap="square">
            <a:spAutoFit/>
          </a:bodyPr>
          <a:lstStyle/>
          <a:p>
            <a:pPr algn="ctr">
              <a:lnSpc>
                <a:spcPct val="115000"/>
              </a:lnSpc>
              <a:spcAft>
                <a:spcPts val="1000"/>
              </a:spcAft>
            </a:pPr>
            <a:r>
              <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cs typeface="Times New Roman"/>
              </a:rPr>
              <a:t>O </a:t>
            </a:r>
            <a:r>
              <a:rPr lang="pt-BR" sz="2000"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cs typeface="Times New Roman"/>
              </a:rPr>
              <a:t>magnífico arco projetado pelo arquiteto da época deu origem a esse belo apelido. Foi também o caminho dos imigrantes da época e, a bucólica passagem de um bondinho que circulava puxado por animais, tudo isso antes dos anos 1900, ligava o povo do “centrinho” da cidade com o vilarejo da Vila Arens, que ostenta o nome até os dias de hoje</a:t>
            </a:r>
            <a:r>
              <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cs typeface="Times New Roman"/>
              </a:rPr>
              <a:t>.</a:t>
            </a:r>
            <a:endPar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endParaRPr>
          </a:p>
          <a:p>
            <a:pPr algn="ctr"/>
            <a:endPar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endParaRPr>
          </a:p>
          <a:p>
            <a:pPr algn="ctr"/>
            <a:r>
              <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rPr>
              <a:t>Antigamente, </a:t>
            </a:r>
            <a:r>
              <a:rPr lang="pt-BR" sz="2000"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rPr>
              <a:t>e ainda no presente momento, serve como referência para muitas pessoas, permanecendo como um monumento que conta um pouco da historia da cidade de Jundiaí, tornando-se um patrimônio histórico do </a:t>
            </a:r>
            <a:r>
              <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rPr>
              <a:t>município.</a:t>
            </a:r>
          </a:p>
          <a:p>
            <a:pPr algn="ctr"/>
            <a:endParaRPr lang="pt-BR" sz="2000"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endParaRPr>
          </a:p>
          <a:p>
            <a:pPr algn="ctr"/>
            <a:r>
              <a:rPr lang="pt-BR" sz="2000"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Arial"/>
                <a:ea typeface="Times New Roman"/>
              </a:rPr>
              <a:t> </a:t>
            </a:r>
            <a:endParaRPr lang="pt-BR" sz="2000"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grpSp>
        <p:nvGrpSpPr>
          <p:cNvPr id="4" name="Grupo 18"/>
          <p:cNvGrpSpPr>
            <a:grpSpLocks/>
          </p:cNvGrpSpPr>
          <p:nvPr/>
        </p:nvGrpSpPr>
        <p:grpSpPr bwMode="auto">
          <a:xfrm>
            <a:off x="0" y="0"/>
            <a:ext cx="9144000" cy="5143500"/>
            <a:chOff x="0" y="0"/>
            <a:chExt cx="9144000" cy="6991350"/>
          </a:xfrm>
        </p:grpSpPr>
        <p:grpSp>
          <p:nvGrpSpPr>
            <p:cNvPr id="5" name="Grupo 19"/>
            <p:cNvGrpSpPr>
              <a:grpSpLocks/>
            </p:cNvGrpSpPr>
            <p:nvPr/>
          </p:nvGrpSpPr>
          <p:grpSpPr bwMode="auto">
            <a:xfrm>
              <a:off x="0" y="0"/>
              <a:ext cx="133350" cy="6858000"/>
              <a:chOff x="0" y="0"/>
              <a:chExt cx="133350" cy="6858000"/>
            </a:xfrm>
          </p:grpSpPr>
          <p:pic>
            <p:nvPicPr>
              <p:cNvPr id="15" name="Picture 9"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6" name="Picture 9"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6" name="Grupo 20"/>
            <p:cNvGrpSpPr>
              <a:grpSpLocks/>
            </p:cNvGrpSpPr>
            <p:nvPr/>
          </p:nvGrpSpPr>
          <p:grpSpPr bwMode="auto">
            <a:xfrm>
              <a:off x="9010650" y="0"/>
              <a:ext cx="133350" cy="6858000"/>
              <a:chOff x="0" y="0"/>
              <a:chExt cx="133350" cy="6858000"/>
            </a:xfrm>
          </p:grpSpPr>
          <p:pic>
            <p:nvPicPr>
              <p:cNvPr id="13" name="Picture 9"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4" name="Picture 9"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7" name="Grupo 16"/>
            <p:cNvGrpSpPr>
              <a:grpSpLocks/>
            </p:cNvGrpSpPr>
            <p:nvPr/>
          </p:nvGrpSpPr>
          <p:grpSpPr bwMode="auto">
            <a:xfrm>
              <a:off x="0" y="6858000"/>
              <a:ext cx="9144000" cy="133350"/>
              <a:chOff x="0" y="6308725"/>
              <a:chExt cx="9144000" cy="133350"/>
            </a:xfrm>
          </p:grpSpPr>
          <p:pic>
            <p:nvPicPr>
              <p:cNvPr id="11" name="Picture 24"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2" name="Picture 25"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8" name="Grupo 24"/>
            <p:cNvGrpSpPr>
              <a:grpSpLocks/>
            </p:cNvGrpSpPr>
            <p:nvPr/>
          </p:nvGrpSpPr>
          <p:grpSpPr bwMode="auto">
            <a:xfrm>
              <a:off x="0" y="0"/>
              <a:ext cx="9144000" cy="133351"/>
              <a:chOff x="0" y="6308725"/>
              <a:chExt cx="9144000" cy="133351"/>
            </a:xfrm>
          </p:grpSpPr>
          <p:pic>
            <p:nvPicPr>
              <p:cNvPr id="9" name="Picture 24"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 name="Picture 25" descr="Acessorio GIF (130)"/>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171281573"/>
      </p:ext>
    </p:extLst>
  </p:cSld>
  <p:clrMapOvr>
    <a:masterClrMapping/>
  </p:clrMapOvr>
  <mc:AlternateContent xmlns:mc="http://schemas.openxmlformats.org/markup-compatibility/2006" xmlns:p14="http://schemas.microsoft.com/office/powerpoint/2010/main">
    <mc:Choice Requires="p14">
      <p:transition spd="slow" p14:dur="4000" advClick="0" advTm="45000">
        <p14:vortex dir="d"/>
      </p:transition>
    </mc:Choice>
    <mc:Fallback xmlns="">
      <p:transition spd="slow" advClick="0"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4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4000"/>
                            </p:stCondLst>
                            <p:childTnLst>
                              <p:par>
                                <p:cTn id="10" presetID="6"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50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ircle(in)">
                                      <p:cBhvr>
                                        <p:cTn id="15" dur="5250"/>
                                        <p:tgtEl>
                                          <p:spTgt spid="3">
                                            <p:txEl>
                                              <p:pRg st="2" end="2"/>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circle(in)">
                                      <p:cBhvr>
                                        <p:cTn id="18" dur="5250"/>
                                        <p:tgtEl>
                                          <p:spTgt spid="3">
                                            <p:txEl>
                                              <p:pRg st="4" end="4"/>
                                            </p:txEl>
                                          </p:spTgt>
                                        </p:tgtEl>
                                      </p:cBhvr>
                                    </p:animEffect>
                                  </p:childTnLst>
                                </p:cTn>
                              </p:par>
                            </p:childTnLst>
                          </p:cTn>
                        </p:par>
                        <p:par>
                          <p:cTn id="19" fill="hold">
                            <p:stCondLst>
                              <p:cond delay="9250"/>
                            </p:stCondLst>
                            <p:childTnLst>
                              <p:par>
                                <p:cTn id="20" presetID="53" presetClass="exit" presetSubtype="32" fill="hold" nodeType="afterEffect">
                                  <p:stCondLst>
                                    <p:cond delay="0"/>
                                  </p:stCondLst>
                                  <p:childTnLst>
                                    <p:anim calcmode="lin" valueType="num">
                                      <p:cBhvr>
                                        <p:cTn id="21" dur="4000"/>
                                        <p:tgtEl>
                                          <p:spTgt spid="4"/>
                                        </p:tgtEl>
                                        <p:attrNameLst>
                                          <p:attrName>ppt_w</p:attrName>
                                        </p:attrNameLst>
                                      </p:cBhvr>
                                      <p:tavLst>
                                        <p:tav tm="0">
                                          <p:val>
                                            <p:strVal val="ppt_w"/>
                                          </p:val>
                                        </p:tav>
                                        <p:tav tm="100000">
                                          <p:val>
                                            <p:fltVal val="0"/>
                                          </p:val>
                                        </p:tav>
                                      </p:tavLst>
                                    </p:anim>
                                    <p:anim calcmode="lin" valueType="num">
                                      <p:cBhvr>
                                        <p:cTn id="22" dur="4000"/>
                                        <p:tgtEl>
                                          <p:spTgt spid="4"/>
                                        </p:tgtEl>
                                        <p:attrNameLst>
                                          <p:attrName>ppt_h</p:attrName>
                                        </p:attrNameLst>
                                      </p:cBhvr>
                                      <p:tavLst>
                                        <p:tav tm="0">
                                          <p:val>
                                            <p:strVal val="ppt_h"/>
                                          </p:val>
                                        </p:tav>
                                        <p:tav tm="100000">
                                          <p:val>
                                            <p:fltVal val="0"/>
                                          </p:val>
                                        </p:tav>
                                      </p:tavLst>
                                    </p:anim>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916" y="638554"/>
            <a:ext cx="1888722" cy="1060832"/>
          </a:xfrm>
          <a:prstGeom prst="rect">
            <a:avLst/>
          </a:prstGeom>
          <a:ln>
            <a:solidFill>
              <a:srgbClr val="FFC000"/>
            </a:solidFill>
          </a:ln>
        </p:spPr>
      </p:pic>
      <p:pic>
        <p:nvPicPr>
          <p:cNvPr id="8" name="Image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6023" y="2244090"/>
            <a:ext cx="1915691" cy="1075980"/>
          </a:xfrm>
          <a:prstGeom prst="rect">
            <a:avLst/>
          </a:prstGeom>
          <a:ln>
            <a:solidFill>
              <a:srgbClr val="FFC000"/>
            </a:solidFill>
          </a:ln>
        </p:spPr>
      </p:pic>
      <p:pic>
        <p:nvPicPr>
          <p:cNvPr id="9" name="Imagem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869" y="3729493"/>
            <a:ext cx="1925510" cy="1081495"/>
          </a:xfrm>
          <a:prstGeom prst="rect">
            <a:avLst/>
          </a:prstGeom>
          <a:ln>
            <a:solidFill>
              <a:srgbClr val="FFC000"/>
            </a:solidFill>
          </a:ln>
        </p:spPr>
      </p:pic>
      <p:sp>
        <p:nvSpPr>
          <p:cNvPr id="12" name="CaixaDeTexto 11"/>
          <p:cNvSpPr txBox="1"/>
          <p:nvPr/>
        </p:nvSpPr>
        <p:spPr>
          <a:xfrm>
            <a:off x="675281" y="1345513"/>
            <a:ext cx="1845315" cy="276999"/>
          </a:xfrm>
          <a:prstGeom prst="rect">
            <a:avLst/>
          </a:prstGeom>
          <a:noFill/>
        </p:spPr>
        <p:txBody>
          <a:bodyPr wrap="square" rtlCol="0">
            <a:spAutoFit/>
          </a:bodyPr>
          <a:lstStyle/>
          <a:p>
            <a:r>
              <a:rPr lang="pt-BR" sz="1200" dirty="0" smtClean="0">
                <a:solidFill>
                  <a:srgbClr val="FFFF00"/>
                </a:solidFill>
              </a:rPr>
              <a:t>Ponte Torta</a:t>
            </a:r>
            <a:endParaRPr lang="pt-BR" sz="1200" dirty="0">
              <a:solidFill>
                <a:srgbClr val="FFFF00"/>
              </a:solidFill>
            </a:endParaRPr>
          </a:p>
        </p:txBody>
      </p:sp>
      <p:sp>
        <p:nvSpPr>
          <p:cNvPr id="13" name="CaixaDeTexto 12"/>
          <p:cNvSpPr txBox="1"/>
          <p:nvPr/>
        </p:nvSpPr>
        <p:spPr>
          <a:xfrm>
            <a:off x="323528" y="2908004"/>
            <a:ext cx="2376264" cy="276999"/>
          </a:xfrm>
          <a:prstGeom prst="rect">
            <a:avLst/>
          </a:prstGeom>
          <a:noFill/>
        </p:spPr>
        <p:txBody>
          <a:bodyPr wrap="square" rtlCol="0">
            <a:spAutoFit/>
          </a:bodyPr>
          <a:lstStyle/>
          <a:p>
            <a:r>
              <a:rPr lang="pt-BR" sz="1200" dirty="0" smtClean="0">
                <a:solidFill>
                  <a:srgbClr val="FFFF00"/>
                </a:solidFill>
              </a:rPr>
              <a:t>Residência de infância</a:t>
            </a:r>
            <a:endParaRPr lang="pt-BR" sz="1200" dirty="0">
              <a:solidFill>
                <a:srgbClr val="FFFF00"/>
              </a:solidFill>
            </a:endParaRPr>
          </a:p>
        </p:txBody>
      </p:sp>
      <p:sp>
        <p:nvSpPr>
          <p:cNvPr id="14" name="CaixaDeTexto 13"/>
          <p:cNvSpPr txBox="1"/>
          <p:nvPr/>
        </p:nvSpPr>
        <p:spPr>
          <a:xfrm>
            <a:off x="143117" y="4443958"/>
            <a:ext cx="1813776" cy="276999"/>
          </a:xfrm>
          <a:prstGeom prst="rect">
            <a:avLst/>
          </a:prstGeom>
          <a:noFill/>
        </p:spPr>
        <p:txBody>
          <a:bodyPr wrap="square" rtlCol="0">
            <a:spAutoFit/>
          </a:bodyPr>
          <a:lstStyle/>
          <a:p>
            <a:pPr algn="ctr"/>
            <a:r>
              <a:rPr lang="pt-BR" sz="1200" dirty="0" smtClean="0">
                <a:solidFill>
                  <a:srgbClr val="FFFF00"/>
                </a:solidFill>
              </a:rPr>
              <a:t>Grupo Escolar</a:t>
            </a:r>
            <a:endParaRPr lang="pt-BR" sz="1200" dirty="0">
              <a:solidFill>
                <a:srgbClr val="FFFF00"/>
              </a:solidFill>
            </a:endParaRPr>
          </a:p>
        </p:txBody>
      </p:sp>
      <p:sp>
        <p:nvSpPr>
          <p:cNvPr id="6" name="Rectangle 3"/>
          <p:cNvSpPr>
            <a:spLocks noChangeArrowheads="1"/>
          </p:cNvSpPr>
          <p:nvPr/>
        </p:nvSpPr>
        <p:spPr bwMode="auto">
          <a:xfrm>
            <a:off x="2411712" y="249853"/>
            <a:ext cx="6480864" cy="4862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b="1" i="0" u="none" strike="noStrike" cap="none" normalizeH="0" baseline="0" dirty="0" smtClean="0">
                <a:ln>
                  <a:noFill/>
                </a:ln>
                <a:solidFill>
                  <a:schemeClr val="tx1"/>
                </a:solidFill>
                <a:latin typeface="Arial" pitchFamily="34" charset="0"/>
                <a:ea typeface="Times New Roman" pitchFamily="18" charset="0"/>
                <a:cs typeface="Arial" pitchFamily="34" charset="0"/>
              </a:rPr>
              <a:t>Percorrendo um dia desses a velha Rua Zacarias de Góes, coisa que não fazia há muito tempo, passei em frente ao local onde morei por muitos anos. </a:t>
            </a:r>
            <a:endParaRPr kumimoji="0" lang="pt-BR" sz="1100" b="1" i="0" u="none" strike="noStrike" cap="none" normalizeH="0" baseline="0" dirty="0" smtClean="0">
              <a:ln>
                <a:noFill/>
              </a:ln>
              <a:solidFill>
                <a:schemeClr val="tx1"/>
              </a:solidFill>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pt-BR" b="1" i="0" u="none" strike="noStrike" cap="none" normalizeH="0" baseline="0" dirty="0" smtClean="0">
              <a:ln>
                <a:noFill/>
              </a:ln>
              <a:solidFill>
                <a:schemeClr val="tx1"/>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b="1" i="0" u="none" strike="noStrike" cap="none" normalizeH="0" baseline="0" dirty="0" smtClean="0">
                <a:ln>
                  <a:noFill/>
                </a:ln>
                <a:solidFill>
                  <a:schemeClr val="tx1"/>
                </a:solidFill>
                <a:latin typeface="Arial" pitchFamily="34" charset="0"/>
                <a:ea typeface="Times New Roman" pitchFamily="18" charset="0"/>
                <a:cs typeface="Arial" pitchFamily="34" charset="0"/>
              </a:rPr>
              <a:t>Bateu em mim uma sensação de nostalgia, uma saudade profunda dos tempos de menino, quando percorria descalço na parte central de terra e, nas margens, calcetadas com pedras, as famosas “sarjetas”. </a:t>
            </a:r>
            <a:endParaRPr kumimoji="0" lang="pt-BR" sz="1100" b="1" i="0" u="none" strike="noStrike" cap="none" normalizeH="0" baseline="0" dirty="0" smtClean="0">
              <a:ln>
                <a:noFill/>
              </a:ln>
              <a:solidFill>
                <a:schemeClr val="tx1"/>
              </a:solidFill>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pt-BR" b="1" i="0" u="none" strike="noStrike" cap="none" normalizeH="0" baseline="0" dirty="0" smtClean="0">
              <a:ln>
                <a:noFill/>
              </a:ln>
              <a:solidFill>
                <a:schemeClr val="tx1"/>
              </a:solidFill>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b="1" i="0" u="none" strike="noStrike" cap="none" normalizeH="0" baseline="0" dirty="0" smtClean="0">
                <a:ln>
                  <a:noFill/>
                </a:ln>
                <a:solidFill>
                  <a:schemeClr val="tx1"/>
                </a:solidFill>
                <a:latin typeface="Arial" pitchFamily="34" charset="0"/>
                <a:ea typeface="Times New Roman" pitchFamily="18" charset="0"/>
                <a:cs typeface="Arial" pitchFamily="34" charset="0"/>
              </a:rPr>
              <a:t>Dali partia como um serelepe, de encontro ao vento, enchendo o rosto de alegria daquele pequeno mundo onde vivia. O “percurso” findava em uma curva da Avenida Paula Penteado, que era continuação da Zacarias. Dali em diante, o local tornava-se “meio desconhecido” impondo aos</a:t>
            </a:r>
            <a:r>
              <a:rPr kumimoji="0" lang="pt-BR" b="1" i="0" u="none" strike="noStrike" cap="none" normalizeH="0" dirty="0" smtClean="0">
                <a:ln>
                  <a:noFill/>
                </a:ln>
                <a:solidFill>
                  <a:schemeClr val="tx1"/>
                </a:solidFill>
                <a:latin typeface="Arial" pitchFamily="34" charset="0"/>
                <a:ea typeface="Times New Roman" pitchFamily="18" charset="0"/>
                <a:cs typeface="Arial" pitchFamily="34" charset="0"/>
              </a:rPr>
              <a:t> </a:t>
            </a:r>
            <a:r>
              <a:rPr kumimoji="0" lang="pt-BR" b="1" i="0" u="none" strike="noStrike" cap="none" normalizeH="0" baseline="0" dirty="0" smtClean="0">
                <a:ln>
                  <a:noFill/>
                </a:ln>
                <a:solidFill>
                  <a:schemeClr val="tx1"/>
                </a:solidFill>
                <a:latin typeface="Arial" pitchFamily="34" charset="0"/>
                <a:ea typeface="Times New Roman" pitchFamily="18" charset="0"/>
                <a:cs typeface="Arial" pitchFamily="34" charset="0"/>
              </a:rPr>
              <a:t>desavisados algum receio em passar adiante.</a:t>
            </a:r>
            <a:endParaRPr kumimoji="0" lang="pt-BR" sz="4000" b="1" i="0" u="none" strike="noStrike" cap="none" normalizeH="0" baseline="0" dirty="0" smtClean="0">
              <a:ln>
                <a:noFill/>
              </a:ln>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020083659"/>
      </p:ext>
    </p:extLst>
  </p:cSld>
  <p:clrMapOvr>
    <a:masterClrMapping/>
  </p:clrMapOvr>
  <mc:AlternateContent xmlns:mc="http://schemas.openxmlformats.org/markup-compatibility/2006" xmlns:p14="http://schemas.microsoft.com/office/powerpoint/2010/main">
    <mc:Choice Requires="p14">
      <p:transition spd="slow" p14:dur="4000" advClick="0" advTm="42000">
        <p14:wheelReverse spokes="1"/>
        <p:sndAc>
          <p:stSnd loop="1">
            <p:snd r:embed="rId2" name="Andre Rieu - Edelweiss.wav"/>
          </p:stSnd>
        </p:sndAc>
      </p:transition>
    </mc:Choice>
    <mc:Fallback xmlns="">
      <p:transition spd="slow" advClick="0" advTm="42000">
        <p:fade/>
        <p:sndAc>
          <p:stSnd loop="1">
            <p:snd r:embed="rId7" name="Andre Rieu - Edelweis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strips(downLeft)">
                                      <p:cBhvr>
                                        <p:cTn id="7" dur="4000"/>
                                        <p:tgtEl>
                                          <p:spTgt spid="6">
                                            <p:txEl>
                                              <p:pRg st="0" end="0"/>
                                            </p:txEl>
                                          </p:spTgt>
                                        </p:tgtEl>
                                      </p:cBhvr>
                                    </p:animEffect>
                                  </p:childTnLst>
                                </p:cTn>
                              </p:par>
                            </p:childTnLst>
                          </p:cTn>
                        </p:par>
                        <p:par>
                          <p:cTn id="8" fill="hold">
                            <p:stCondLst>
                              <p:cond delay="4000"/>
                            </p:stCondLst>
                            <p:childTnLst>
                              <p:par>
                                <p:cTn id="9" presetID="18" presetClass="entr" presetSubtype="12" fill="hold" nodeType="after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animEffect transition="in" filter="strips(downLeft)">
                                      <p:cBhvr>
                                        <p:cTn id="11" dur="4000"/>
                                        <p:tgtEl>
                                          <p:spTgt spid="6">
                                            <p:txEl>
                                              <p:pRg st="2" end="2"/>
                                            </p:txEl>
                                          </p:spTgt>
                                        </p:tgtEl>
                                      </p:cBhvr>
                                    </p:animEffect>
                                  </p:childTnLst>
                                </p:cTn>
                              </p:par>
                            </p:childTnLst>
                          </p:cTn>
                        </p:par>
                        <p:par>
                          <p:cTn id="12" fill="hold">
                            <p:stCondLst>
                              <p:cond delay="8000"/>
                            </p:stCondLst>
                            <p:childTnLst>
                              <p:par>
                                <p:cTn id="13" presetID="18" presetClass="entr" presetSubtype="12" fill="hold" nodeType="after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animEffect transition="in" filter="strips(downLeft)">
                                      <p:cBhvr>
                                        <p:cTn id="15" dur="4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7" name="Image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429" y="543429"/>
            <a:ext cx="1888722" cy="1060832"/>
          </a:xfrm>
          <a:prstGeom prst="rect">
            <a:avLst/>
          </a:prstGeom>
          <a:ln>
            <a:solidFill>
              <a:srgbClr val="FFC000"/>
            </a:solidFill>
          </a:ln>
        </p:spPr>
      </p:pic>
      <p:pic>
        <p:nvPicPr>
          <p:cNvPr id="8" name="Image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641" y="2029060"/>
            <a:ext cx="1915691" cy="1075980"/>
          </a:xfrm>
          <a:prstGeom prst="rect">
            <a:avLst/>
          </a:prstGeom>
          <a:ln>
            <a:solidFill>
              <a:srgbClr val="FFC000"/>
            </a:solidFill>
          </a:ln>
        </p:spPr>
      </p:pic>
      <p:pic>
        <p:nvPicPr>
          <p:cNvPr id="9" name="Image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0641" y="3640109"/>
            <a:ext cx="1925510" cy="1081495"/>
          </a:xfrm>
          <a:prstGeom prst="rect">
            <a:avLst/>
          </a:prstGeom>
          <a:ln>
            <a:solidFill>
              <a:srgbClr val="FFC000"/>
            </a:solidFill>
          </a:ln>
        </p:spPr>
      </p:pic>
      <p:sp>
        <p:nvSpPr>
          <p:cNvPr id="3" name="Retângulo 2"/>
          <p:cNvSpPr/>
          <p:nvPr/>
        </p:nvSpPr>
        <p:spPr>
          <a:xfrm>
            <a:off x="2411712" y="501474"/>
            <a:ext cx="6408712" cy="4220130"/>
          </a:xfrm>
          <a:prstGeom prst="rect">
            <a:avLst/>
          </a:prstGeom>
        </p:spPr>
        <p:txBody>
          <a:bodyPr wrap="square">
            <a:spAutoFit/>
          </a:bodyPr>
          <a:lstStyle/>
          <a:p>
            <a:pPr algn="ctr">
              <a:lnSpc>
                <a:spcPct val="115000"/>
              </a:lnSpc>
              <a:spcAft>
                <a:spcPts val="1000"/>
              </a:spcAft>
            </a:pPr>
            <a:r>
              <a:rPr lang="pt-BR" sz="1600" b="1" dirty="0">
                <a:latin typeface="Arial"/>
                <a:ea typeface="Times New Roman"/>
                <a:cs typeface="Times New Roman"/>
              </a:rPr>
              <a:t>Com essa lembrança, parei o carro em frente da casa de número 67 e constatei algumas pequenas alterações, mas a fachada continuava igual. O passado começou a girar de forma intensa; veio à mente a fisionomia dos moradores daquela época. Onde estarão hoje? Muitos daqueles que sabemos já faleceram: meus pais, tios, tias e também primos</a:t>
            </a:r>
            <a:r>
              <a:rPr lang="pt-BR" sz="1600" b="1" dirty="0" smtClean="0">
                <a:latin typeface="Arial"/>
                <a:ea typeface="Times New Roman"/>
                <a:cs typeface="Times New Roman"/>
              </a:rPr>
              <a:t>.</a:t>
            </a:r>
          </a:p>
          <a:p>
            <a:pPr algn="ctr">
              <a:lnSpc>
                <a:spcPct val="115000"/>
              </a:lnSpc>
              <a:spcAft>
                <a:spcPts val="1000"/>
              </a:spcAft>
            </a:pPr>
            <a:r>
              <a:rPr lang="pt-BR" sz="1600" b="1" dirty="0" smtClean="0">
                <a:latin typeface="Arial"/>
                <a:ea typeface="Times New Roman"/>
                <a:cs typeface="Times New Roman"/>
              </a:rPr>
              <a:t>Essa </a:t>
            </a:r>
            <a:r>
              <a:rPr lang="pt-BR" sz="1600" b="1" dirty="0">
                <a:latin typeface="Arial"/>
                <a:ea typeface="Times New Roman"/>
                <a:cs typeface="Times New Roman"/>
              </a:rPr>
              <a:t>rua se destacava pela grande quantidade de parentes que residiam dentro de dois quarteirões. A afinidade era muita, vivíamos nos conectando, porque naquele tempo havia vários primos praticamente da mesma idade e, apesar dessa proximidade, as famílias realizavam varias reuniões, um dia na casa de cada um, sendo o que mais predominava após o farto almoço, eram as jogatinas de truco dos mais velhos, com aquelas gritarias e impropérios, no idioma Italiano</a:t>
            </a:r>
            <a:r>
              <a:rPr lang="pt-BR" b="1" dirty="0">
                <a:latin typeface="Arial"/>
                <a:ea typeface="Times New Roman"/>
                <a:cs typeface="Times New Roman"/>
              </a:rPr>
              <a:t>.</a:t>
            </a:r>
            <a:endParaRPr lang="pt-BR" b="1" dirty="0">
              <a:latin typeface="Calibri"/>
              <a:ea typeface="Times New Roman"/>
              <a:cs typeface="Times New Roman"/>
            </a:endParaRPr>
          </a:p>
        </p:txBody>
      </p:sp>
    </p:spTree>
    <p:extLst>
      <p:ext uri="{BB962C8B-B14F-4D97-AF65-F5344CB8AC3E}">
        <p14:creationId xmlns:p14="http://schemas.microsoft.com/office/powerpoint/2010/main" val="2266278691"/>
      </p:ext>
    </p:extLst>
  </p:cSld>
  <p:clrMapOvr>
    <a:masterClrMapping/>
  </p:clrMapOvr>
  <mc:AlternateContent xmlns:mc="http://schemas.openxmlformats.org/markup-compatibility/2006" xmlns:p14="http://schemas.microsoft.com/office/powerpoint/2010/main">
    <mc:Choice Requires="p14">
      <p:transition spd="slow" p14:dur="4000" advClick="0" advTm="42000">
        <p14:ripple/>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4000"/>
                                        <p:tgtEl>
                                          <p:spTgt spid="3">
                                            <p:txEl>
                                              <p:pRg st="0" end="0"/>
                                            </p:txEl>
                                          </p:spTgt>
                                        </p:tgtEl>
                                      </p:cBhvr>
                                    </p:animEffect>
                                  </p:childTnLst>
                                </p:cTn>
                              </p:par>
                            </p:childTnLst>
                          </p:cTn>
                        </p:par>
                        <p:par>
                          <p:cTn id="8" fill="hold">
                            <p:stCondLst>
                              <p:cond delay="4000"/>
                            </p:stCondLst>
                            <p:childTnLst>
                              <p:par>
                                <p:cTn id="9" presetID="14"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1" dur="4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7" name="Image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945" y="519030"/>
            <a:ext cx="1888722" cy="1060832"/>
          </a:xfrm>
          <a:prstGeom prst="rect">
            <a:avLst/>
          </a:prstGeom>
          <a:ln>
            <a:solidFill>
              <a:srgbClr val="FFC000"/>
            </a:solidFill>
          </a:ln>
        </p:spPr>
      </p:pic>
      <p:pic>
        <p:nvPicPr>
          <p:cNvPr id="8" name="Image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002" y="2128700"/>
            <a:ext cx="1915691" cy="1075980"/>
          </a:xfrm>
          <a:prstGeom prst="rect">
            <a:avLst/>
          </a:prstGeom>
          <a:ln>
            <a:solidFill>
              <a:srgbClr val="FFC000"/>
            </a:solidFill>
          </a:ln>
        </p:spPr>
      </p:pic>
      <p:pic>
        <p:nvPicPr>
          <p:cNvPr id="9" name="Image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9138" y="3753518"/>
            <a:ext cx="1925510" cy="1081495"/>
          </a:xfrm>
          <a:prstGeom prst="rect">
            <a:avLst/>
          </a:prstGeom>
          <a:ln>
            <a:solidFill>
              <a:srgbClr val="FFC000"/>
            </a:solidFill>
          </a:ln>
        </p:spPr>
      </p:pic>
      <p:sp>
        <p:nvSpPr>
          <p:cNvPr id="2" name="Retângulo 1"/>
          <p:cNvSpPr/>
          <p:nvPr/>
        </p:nvSpPr>
        <p:spPr>
          <a:xfrm>
            <a:off x="2292147" y="231438"/>
            <a:ext cx="6690441" cy="4879284"/>
          </a:xfrm>
          <a:prstGeom prst="rect">
            <a:avLst/>
          </a:prstGeom>
        </p:spPr>
        <p:txBody>
          <a:bodyPr wrap="square">
            <a:spAutoFit/>
          </a:bodyPr>
          <a:lstStyle/>
          <a:p>
            <a:pPr algn="ctr">
              <a:lnSpc>
                <a:spcPct val="115000"/>
              </a:lnSpc>
              <a:spcAft>
                <a:spcPts val="1000"/>
              </a:spcAft>
            </a:pPr>
            <a:r>
              <a:rPr lang="pt-BR" sz="1600" b="1" dirty="0">
                <a:latin typeface="Arial"/>
                <a:ea typeface="Times New Roman"/>
                <a:cs typeface="Times New Roman"/>
              </a:rPr>
              <a:t>A tarde tinha o jogo de “bocce” (bocha), cujo campo foi feito em mutirão e que era administrado pelo meu avô </a:t>
            </a:r>
            <a:r>
              <a:rPr lang="pt-BR" sz="1600" b="1" dirty="0" smtClean="0">
                <a:latin typeface="Arial"/>
                <a:ea typeface="Times New Roman"/>
                <a:cs typeface="Times New Roman"/>
              </a:rPr>
              <a:t>Antônio, </a:t>
            </a:r>
            <a:r>
              <a:rPr lang="pt-BR" sz="1600" b="1" dirty="0">
                <a:latin typeface="Arial"/>
                <a:ea typeface="Times New Roman"/>
                <a:cs typeface="Times New Roman"/>
              </a:rPr>
              <a:t>mais conhecido pelo apelido italiano de “Tonella”. Ali se disputavam verdadeiras batalhas com muito “arranca rabos” que terminavam em rodada de pinga, cerveja, vinho e muita cantoria pelos homens, com canções de saudosismo do Velho Continente, a querida Itália.</a:t>
            </a:r>
            <a:endParaRPr lang="pt-BR" sz="1600" b="1" dirty="0">
              <a:latin typeface="Calibri"/>
              <a:ea typeface="Times New Roman"/>
              <a:cs typeface="Times New Roman"/>
            </a:endParaRPr>
          </a:p>
          <a:p>
            <a:pPr algn="ctr">
              <a:lnSpc>
                <a:spcPct val="115000"/>
              </a:lnSpc>
              <a:spcAft>
                <a:spcPts val="1000"/>
              </a:spcAft>
            </a:pPr>
            <a:r>
              <a:rPr lang="pt-BR" sz="1600" b="1" dirty="0">
                <a:latin typeface="Arial"/>
                <a:ea typeface="Times New Roman"/>
                <a:cs typeface="Times New Roman"/>
              </a:rPr>
              <a:t>Vi tudo isso acontecer na plenitude do meu tempo de criança, todas essas aventuras que, mais tarde, irmãos e primos também começaram a praticar. </a:t>
            </a:r>
            <a:endParaRPr lang="pt-BR" sz="1600" b="1" dirty="0">
              <a:latin typeface="Calibri"/>
              <a:ea typeface="Times New Roman"/>
              <a:cs typeface="Times New Roman"/>
            </a:endParaRPr>
          </a:p>
          <a:p>
            <a:pPr algn="ctr">
              <a:lnSpc>
                <a:spcPct val="115000"/>
              </a:lnSpc>
              <a:spcAft>
                <a:spcPts val="1000"/>
              </a:spcAft>
            </a:pPr>
            <a:r>
              <a:rPr lang="pt-BR" sz="1600" b="1" dirty="0">
                <a:latin typeface="Arial"/>
                <a:ea typeface="Times New Roman"/>
                <a:cs typeface="Times New Roman"/>
              </a:rPr>
              <a:t>No final do ano, perto do Natal, havia aqueles almoços tradicionais com alguns tomando verdadeiros “porres”, seguido às vezes pelos mais novos. Na passagem do ano, era uma bagunça total; na véspera havia comemorações pela rua toda, abraços, beijos, saudações efusivas em Italiano e depois havia o “baile”, onde os homens se vestiam de mulher, dando verdadeiros shows de malabarismo e cantorias que seguiam madrugada adentro.   </a:t>
            </a:r>
            <a:endParaRPr lang="pt-BR" sz="1600" b="1" dirty="0">
              <a:latin typeface="Calibri"/>
              <a:ea typeface="Times New Roman"/>
              <a:cs typeface="Times New Roman"/>
            </a:endParaRPr>
          </a:p>
        </p:txBody>
      </p:sp>
    </p:spTree>
    <p:extLst>
      <p:ext uri="{BB962C8B-B14F-4D97-AF65-F5344CB8AC3E}">
        <p14:creationId xmlns:p14="http://schemas.microsoft.com/office/powerpoint/2010/main" val="764352981"/>
      </p:ext>
    </p:extLst>
  </p:cSld>
  <p:clrMapOvr>
    <a:masterClrMapping/>
  </p:clrMapOvr>
  <mc:AlternateContent xmlns:mc="http://schemas.openxmlformats.org/markup-compatibility/2006" xmlns:p14="http://schemas.microsoft.com/office/powerpoint/2010/main">
    <mc:Choice Requires="p14">
      <p:transition spd="slow" p14:dur="4000" advClick="0" advTm="45000">
        <p14:flip dir="r"/>
      </p:transition>
    </mc:Choice>
    <mc:Fallback xmlns="">
      <p:transition spd="slow" advClick="0"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edge">
                                      <p:cBhvr>
                                        <p:cTn id="7" dur="4000"/>
                                        <p:tgtEl>
                                          <p:spTgt spid="2">
                                            <p:txEl>
                                              <p:pRg st="0" end="0"/>
                                            </p:txEl>
                                          </p:spTgt>
                                        </p:tgtEl>
                                      </p:cBhvr>
                                    </p:animEffect>
                                  </p:childTnLst>
                                </p:cTn>
                              </p:par>
                            </p:childTnLst>
                          </p:cTn>
                        </p:par>
                        <p:par>
                          <p:cTn id="8" fill="hold">
                            <p:stCondLst>
                              <p:cond delay="4000"/>
                            </p:stCondLst>
                            <p:childTnLst>
                              <p:par>
                                <p:cTn id="9" presetID="20" presetClass="entr" presetSubtype="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wedge">
                                      <p:cBhvr>
                                        <p:cTn id="11" dur="4000"/>
                                        <p:tgtEl>
                                          <p:spTgt spid="2">
                                            <p:txEl>
                                              <p:pRg st="1" end="1"/>
                                            </p:txEl>
                                          </p:spTgt>
                                        </p:tgtEl>
                                      </p:cBhvr>
                                    </p:animEffect>
                                  </p:childTnLst>
                                </p:cTn>
                              </p:par>
                            </p:childTnLst>
                          </p:cTn>
                        </p:par>
                        <p:par>
                          <p:cTn id="12" fill="hold">
                            <p:stCondLst>
                              <p:cond delay="8000"/>
                            </p:stCondLst>
                            <p:childTnLst>
                              <p:par>
                                <p:cTn id="13" presetID="20" presetClass="entr" presetSubtype="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edge">
                                      <p:cBhvr>
                                        <p:cTn id="15"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7" name="Image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68010">
            <a:off x="339754" y="893264"/>
            <a:ext cx="5750735" cy="337900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 name="Retângulo 1"/>
          <p:cNvSpPr/>
          <p:nvPr/>
        </p:nvSpPr>
        <p:spPr>
          <a:xfrm>
            <a:off x="323528" y="1351975"/>
            <a:ext cx="8587052" cy="3463512"/>
          </a:xfrm>
          <a:prstGeom prst="rect">
            <a:avLst/>
          </a:prstGeom>
        </p:spPr>
        <p:txBody>
          <a:bodyPr wrap="square">
            <a:spAutoFit/>
          </a:bodyPr>
          <a:lstStyle/>
          <a:p>
            <a:pPr algn="ctr">
              <a:lnSpc>
                <a:spcPct val="115000"/>
              </a:lnSpc>
              <a:spcAft>
                <a:spcPts val="1000"/>
              </a:spcAft>
            </a:pPr>
            <a:r>
              <a:rPr lang="pt-BR" sz="1600" b="1" dirty="0">
                <a:effectLst>
                  <a:outerShdw blurRad="38100" dist="38100" dir="2700000" algn="tl">
                    <a:srgbClr val="000000">
                      <a:alpha val="43137"/>
                    </a:srgbClr>
                  </a:outerShdw>
                </a:effectLst>
                <a:latin typeface="Arial"/>
                <a:ea typeface="Times New Roman"/>
                <a:cs typeface="Times New Roman"/>
              </a:rPr>
              <a:t>Algumas figuras se destacavam. O tio João “Barbeiro” e seu velho “pássaro-preto” com que eu e a turma brincávamos coçando-lhe a cabeça até que soltasse aquele som estridente já esperado pela comunidade. Quantas travessuras eram planejadas no seu “salão”! A ousadia era tanta que tomávamos todo o café que a Tia Nica trazia para ele beber e ficávamos ali tomando o assento dos fregueses lendo a Gazeta Esportiva</a:t>
            </a:r>
            <a:r>
              <a:rPr lang="pt-BR" sz="1600" b="1" dirty="0" smtClean="0">
                <a:effectLst>
                  <a:outerShdw blurRad="38100" dist="38100" dir="2700000" algn="tl">
                    <a:srgbClr val="000000">
                      <a:alpha val="43137"/>
                    </a:srgbClr>
                  </a:outerShdw>
                </a:effectLst>
                <a:latin typeface="Arial"/>
                <a:ea typeface="Times New Roman"/>
                <a:cs typeface="Times New Roman"/>
              </a:rPr>
              <a:t>.</a:t>
            </a:r>
          </a:p>
          <a:p>
            <a:pPr algn="ctr">
              <a:lnSpc>
                <a:spcPct val="115000"/>
              </a:lnSpc>
              <a:spcAft>
                <a:spcPts val="1000"/>
              </a:spcAft>
            </a:pPr>
            <a:r>
              <a:rPr lang="pt-BR" sz="1600" b="1" dirty="0" smtClean="0">
                <a:effectLst>
                  <a:outerShdw blurRad="38100" dist="38100" dir="2700000" algn="tl">
                    <a:srgbClr val="000000">
                      <a:alpha val="43137"/>
                    </a:srgbClr>
                  </a:outerShdw>
                </a:effectLst>
                <a:latin typeface="Arial"/>
                <a:ea typeface="Times New Roman"/>
                <a:cs typeface="Times New Roman"/>
              </a:rPr>
              <a:t>Tio </a:t>
            </a:r>
            <a:r>
              <a:rPr lang="pt-BR" sz="1600" b="1" dirty="0">
                <a:effectLst>
                  <a:outerShdw blurRad="38100" dist="38100" dir="2700000" algn="tl">
                    <a:srgbClr val="000000">
                      <a:alpha val="43137"/>
                    </a:srgbClr>
                  </a:outerShdw>
                </a:effectLst>
                <a:latin typeface="Arial"/>
                <a:ea typeface="Times New Roman"/>
                <a:cs typeface="Times New Roman"/>
              </a:rPr>
              <a:t>Nicola tinha uma marcenaria Era uma pessoa empreendedora, até um barco produziu, eu acompanhava aquela construção com entusiasmo e satisfação e até ajudava fazendo alguma coisa. Depois vinham os outros “moleques”, a maioria, irmãos e primos. </a:t>
            </a:r>
            <a:endParaRPr lang="pt-BR" sz="1600" b="1" dirty="0">
              <a:effectLst>
                <a:outerShdw blurRad="38100" dist="38100" dir="2700000" algn="tl">
                  <a:srgbClr val="000000">
                    <a:alpha val="43137"/>
                  </a:srgbClr>
                </a:outerShdw>
              </a:effectLst>
              <a:latin typeface="Calibri"/>
              <a:ea typeface="Times New Roman"/>
              <a:cs typeface="Times New Roman"/>
            </a:endParaRPr>
          </a:p>
          <a:p>
            <a:pPr algn="ctr">
              <a:lnSpc>
                <a:spcPct val="115000"/>
              </a:lnSpc>
              <a:spcAft>
                <a:spcPts val="1000"/>
              </a:spcAft>
            </a:pPr>
            <a:r>
              <a:rPr lang="pt-BR" sz="1600" b="1" dirty="0">
                <a:effectLst>
                  <a:outerShdw blurRad="38100" dist="38100" dir="2700000" algn="tl">
                    <a:srgbClr val="000000">
                      <a:alpha val="43137"/>
                    </a:srgbClr>
                  </a:outerShdw>
                </a:effectLst>
                <a:latin typeface="Arial"/>
                <a:ea typeface="Times New Roman"/>
                <a:cs typeface="Times New Roman"/>
              </a:rPr>
              <a:t>Naquele local, a algazarra era imensa, enfurecendo o tio, deixando sua careca brilhante, ocorrendo à expulsão logo em seguida daquela bela oficina.</a:t>
            </a:r>
            <a:endParaRPr lang="pt-BR" sz="1600" b="1" dirty="0">
              <a:effectLst>
                <a:outerShdw blurRad="38100" dist="38100" dir="2700000" algn="tl">
                  <a:srgbClr val="000000">
                    <a:alpha val="43137"/>
                  </a:srgbClr>
                </a:outerShdw>
              </a:effectLst>
              <a:latin typeface="Calibri"/>
              <a:ea typeface="Times New Roman"/>
              <a:cs typeface="Times New Roman"/>
            </a:endParaRPr>
          </a:p>
        </p:txBody>
      </p:sp>
    </p:spTree>
    <p:extLst>
      <p:ext uri="{BB962C8B-B14F-4D97-AF65-F5344CB8AC3E}">
        <p14:creationId xmlns:p14="http://schemas.microsoft.com/office/powerpoint/2010/main" val="4182873068"/>
      </p:ext>
    </p:extLst>
  </p:cSld>
  <p:clrMapOvr>
    <a:masterClrMapping/>
  </p:clrMapOvr>
  <mc:AlternateContent xmlns:mc="http://schemas.openxmlformats.org/markup-compatibility/2006" xmlns:p14="http://schemas.microsoft.com/office/powerpoint/2010/main">
    <mc:Choice Requires="p14">
      <p:transition spd="slow" p14:dur="4000" advClick="0" advTm="44000">
        <p14:gallery dir="l"/>
      </p:transition>
    </mc:Choice>
    <mc:Fallback xmlns="">
      <p:transition spd="slow" advClick="0"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4000"/>
                                        <p:tgtEl>
                                          <p:spTgt spid="2">
                                            <p:txEl>
                                              <p:pRg st="0" end="0"/>
                                            </p:txEl>
                                          </p:spTgt>
                                        </p:tgtEl>
                                      </p:cBhvr>
                                    </p:animEffect>
                                  </p:childTnLst>
                                </p:cTn>
                              </p:par>
                            </p:childTnLst>
                          </p:cTn>
                        </p:par>
                        <p:par>
                          <p:cTn id="8" fill="hold">
                            <p:stCondLst>
                              <p:cond delay="4000"/>
                            </p:stCondLst>
                            <p:childTnLst>
                              <p:par>
                                <p:cTn id="9" presetID="21" presetClass="entr" presetSubtype="1"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wheel(1)">
                                      <p:cBhvr>
                                        <p:cTn id="11" dur="4000"/>
                                        <p:tgtEl>
                                          <p:spTgt spid="2">
                                            <p:txEl>
                                              <p:pRg st="1" end="1"/>
                                            </p:txEl>
                                          </p:spTgt>
                                        </p:tgtEl>
                                      </p:cBhvr>
                                    </p:animEffect>
                                  </p:childTnLst>
                                </p:cTn>
                              </p:par>
                            </p:childTnLst>
                          </p:cTn>
                        </p:par>
                        <p:par>
                          <p:cTn id="12" fill="hold">
                            <p:stCondLst>
                              <p:cond delay="8000"/>
                            </p:stCondLst>
                            <p:childTnLst>
                              <p:par>
                                <p:cTn id="13" presetID="21" presetClass="entr" presetSubtype="1"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heel(1)">
                                      <p:cBhvr>
                                        <p:cTn id="15" dur="4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8" name="Image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764097"/>
            <a:ext cx="7105713" cy="399104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 name="Retângulo 1"/>
          <p:cNvSpPr/>
          <p:nvPr/>
        </p:nvSpPr>
        <p:spPr>
          <a:xfrm>
            <a:off x="395536" y="731553"/>
            <a:ext cx="8515044" cy="3534301"/>
          </a:xfrm>
          <a:prstGeom prst="rect">
            <a:avLst/>
          </a:prstGeom>
        </p:spPr>
        <p:txBody>
          <a:bodyPr wrap="square">
            <a:spAutoFit/>
          </a:bodyPr>
          <a:lstStyle/>
          <a:p>
            <a:pPr algn="ctr">
              <a:lnSpc>
                <a:spcPct val="115000"/>
              </a:lnSpc>
              <a:spcAft>
                <a:spcPts val="1000"/>
              </a:spcAft>
            </a:pPr>
            <a:r>
              <a:rPr lang="pt-BR" b="1" dirty="0">
                <a:effectLst>
                  <a:outerShdw blurRad="38100" dist="38100" dir="2700000" algn="tl">
                    <a:srgbClr val="000000">
                      <a:alpha val="43137"/>
                    </a:srgbClr>
                  </a:outerShdw>
                </a:effectLst>
                <a:latin typeface="Arial"/>
                <a:ea typeface="Times New Roman"/>
                <a:cs typeface="Times New Roman"/>
              </a:rPr>
              <a:t>Lembrei-me de inúmeras passagens que, para registrar, seriam intermináveis. Cito os meus primos mais chegados: o Chito, Arnaldo, Bertinho, Tecão, Paulão e o Ed que a vida levou tão jovem. </a:t>
            </a:r>
            <a:endParaRPr lang="pt-BR" b="1" dirty="0">
              <a:effectLst>
                <a:outerShdw blurRad="38100" dist="38100" dir="2700000" algn="tl">
                  <a:srgbClr val="000000">
                    <a:alpha val="43137"/>
                  </a:srgbClr>
                </a:outerShdw>
              </a:effectLst>
              <a:latin typeface="Calibri"/>
              <a:ea typeface="Times New Roman"/>
              <a:cs typeface="Times New Roman"/>
            </a:endParaRPr>
          </a:p>
          <a:p>
            <a:pPr algn="ctr">
              <a:lnSpc>
                <a:spcPct val="115000"/>
              </a:lnSpc>
              <a:spcAft>
                <a:spcPts val="1000"/>
              </a:spcAft>
            </a:pPr>
            <a:r>
              <a:rPr lang="pt-BR" b="1" dirty="0">
                <a:effectLst>
                  <a:outerShdw blurRad="38100" dist="38100" dir="2700000" algn="tl">
                    <a:srgbClr val="000000">
                      <a:alpha val="43137"/>
                    </a:srgbClr>
                  </a:outerShdw>
                </a:effectLst>
                <a:latin typeface="Arial"/>
                <a:ea typeface="Times New Roman"/>
                <a:cs typeface="Times New Roman"/>
              </a:rPr>
              <a:t>Essa “batota” coadjuvada pelo meu irmão Luizinho e outros “moleques” da rua, se reunia para fazer com a bola de </a:t>
            </a:r>
            <a:r>
              <a:rPr lang="pt-BR" b="1" dirty="0" err="1">
                <a:effectLst>
                  <a:outerShdw blurRad="38100" dist="38100" dir="2700000" algn="tl">
                    <a:srgbClr val="000000">
                      <a:alpha val="43137"/>
                    </a:srgbClr>
                  </a:outerShdw>
                </a:effectLst>
                <a:latin typeface="Arial"/>
                <a:ea typeface="Times New Roman"/>
                <a:cs typeface="Times New Roman"/>
              </a:rPr>
              <a:t>capotão</a:t>
            </a:r>
            <a:r>
              <a:rPr lang="pt-BR" b="1" dirty="0">
                <a:effectLst>
                  <a:outerShdw blurRad="38100" dist="38100" dir="2700000" algn="tl">
                    <a:srgbClr val="000000">
                      <a:alpha val="43137"/>
                    </a:srgbClr>
                  </a:outerShdw>
                </a:effectLst>
                <a:latin typeface="Arial"/>
                <a:ea typeface="Times New Roman"/>
                <a:cs typeface="Times New Roman"/>
              </a:rPr>
              <a:t>, verdadeiros “rachas”, com muita vidraça quebrada, bolas furadas pelos vizinhos, tudo no campinho que havia no começo da Av. Paula Penteado. </a:t>
            </a:r>
            <a:endParaRPr lang="pt-BR" b="1" dirty="0">
              <a:effectLst>
                <a:outerShdw blurRad="38100" dist="38100" dir="2700000" algn="tl">
                  <a:srgbClr val="000000">
                    <a:alpha val="43137"/>
                  </a:srgbClr>
                </a:outerShdw>
              </a:effectLst>
              <a:latin typeface="Calibri"/>
              <a:ea typeface="Times New Roman"/>
              <a:cs typeface="Times New Roman"/>
            </a:endParaRPr>
          </a:p>
          <a:p>
            <a:pPr algn="ctr">
              <a:lnSpc>
                <a:spcPct val="115000"/>
              </a:lnSpc>
              <a:spcAft>
                <a:spcPts val="1000"/>
              </a:spcAft>
            </a:pPr>
            <a:r>
              <a:rPr lang="pt-BR" b="1" dirty="0">
                <a:effectLst>
                  <a:outerShdw blurRad="38100" dist="38100" dir="2700000" algn="tl">
                    <a:srgbClr val="000000">
                      <a:alpha val="43137"/>
                    </a:srgbClr>
                  </a:outerShdw>
                </a:effectLst>
                <a:latin typeface="Arial"/>
                <a:ea typeface="Times New Roman"/>
                <a:cs typeface="Times New Roman"/>
              </a:rPr>
              <a:t>Lembro também dos furtos de jabuticaba no quintal dos vizinhos. Até tiro de sal levamos uma ocasião, mas não desistíamos. Um dia até a polícia foi chamada pelo proprietário, uma confusão dos diabos para os nossos pais.</a:t>
            </a:r>
            <a:endParaRPr lang="pt-BR" b="1" dirty="0">
              <a:effectLst>
                <a:outerShdw blurRad="38100" dist="38100" dir="2700000" algn="tl">
                  <a:srgbClr val="000000">
                    <a:alpha val="43137"/>
                  </a:srgbClr>
                </a:outerShdw>
              </a:effectLst>
              <a:latin typeface="Calibri"/>
              <a:ea typeface="Times New Roman"/>
              <a:cs typeface="Times New Roman"/>
            </a:endParaRPr>
          </a:p>
        </p:txBody>
      </p:sp>
    </p:spTree>
    <p:extLst>
      <p:ext uri="{BB962C8B-B14F-4D97-AF65-F5344CB8AC3E}">
        <p14:creationId xmlns:p14="http://schemas.microsoft.com/office/powerpoint/2010/main" val="128638639"/>
      </p:ext>
    </p:extLst>
  </p:cSld>
  <p:clrMapOvr>
    <a:masterClrMapping/>
  </p:clrMapOvr>
  <mc:AlternateContent xmlns:mc="http://schemas.openxmlformats.org/markup-compatibility/2006" xmlns:p14="http://schemas.microsoft.com/office/powerpoint/2010/main">
    <mc:Choice Requires="p14">
      <p:transition spd="slow" p14:dur="4000" advClick="0" advTm="42000">
        <p14:prism/>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4000" fill="hold"/>
                                        <p:tgtEl>
                                          <p:spTgt spid="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4000"/>
                            </p:stCondLst>
                            <p:childTnLst>
                              <p:par>
                                <p:cTn id="12" presetID="15" presetClass="entr" presetSubtype="0" fill="hold" nodeType="after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6" dur="4000" fill="hold"/>
                                        <p:tgtEl>
                                          <p:spTgt spid="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7" dur="4000" fill="hold"/>
                                        <p:tgtEl>
                                          <p:spTgt spid="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8000"/>
                            </p:stCondLst>
                            <p:childTnLst>
                              <p:par>
                                <p:cTn id="19" presetID="15" presetClass="entr" presetSubtype="0" fill="hold" nodeType="after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4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4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3" dur="4000" fill="hold"/>
                                        <p:tgtEl>
                                          <p:spTgt spid="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4" dur="4000" fill="hold"/>
                                        <p:tgtEl>
                                          <p:spTgt spid="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9" name="Imagem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211457">
            <a:off x="859185" y="576420"/>
            <a:ext cx="6314059" cy="347144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 name="Retângulo 1"/>
          <p:cNvSpPr/>
          <p:nvPr/>
        </p:nvSpPr>
        <p:spPr>
          <a:xfrm>
            <a:off x="323528" y="771550"/>
            <a:ext cx="8515044" cy="4043158"/>
          </a:xfrm>
          <a:prstGeom prst="rect">
            <a:avLst/>
          </a:prstGeom>
        </p:spPr>
        <p:txBody>
          <a:bodyPr wrap="square">
            <a:spAutoFit/>
          </a:bodyPr>
          <a:lstStyle/>
          <a:p>
            <a:pPr algn="ctr">
              <a:lnSpc>
                <a:spcPct val="115000"/>
              </a:lnSpc>
              <a:spcAft>
                <a:spcPts val="1000"/>
              </a:spcAft>
            </a:pPr>
            <a:r>
              <a:rPr lang="pt-BR" b="1" dirty="0" smtClean="0">
                <a:solidFill>
                  <a:srgbClr val="0070C0"/>
                </a:solidFill>
                <a:effectLst>
                  <a:outerShdw blurRad="38100" dist="38100" dir="2700000" algn="tl">
                    <a:srgbClr val="000000">
                      <a:alpha val="43137"/>
                    </a:srgbClr>
                  </a:outerShdw>
                </a:effectLst>
                <a:latin typeface="Arial"/>
                <a:ea typeface="Times New Roman"/>
                <a:cs typeface="Times New Roman"/>
              </a:rPr>
              <a:t>Para </a:t>
            </a:r>
            <a:r>
              <a:rPr lang="pt-BR" b="1" dirty="0">
                <a:solidFill>
                  <a:srgbClr val="0070C0"/>
                </a:solidFill>
                <a:effectLst>
                  <a:outerShdw blurRad="38100" dist="38100" dir="2700000" algn="tl">
                    <a:srgbClr val="000000">
                      <a:alpha val="43137"/>
                    </a:srgbClr>
                  </a:outerShdw>
                </a:effectLst>
                <a:latin typeface="Arial"/>
                <a:ea typeface="Times New Roman"/>
                <a:cs typeface="Times New Roman"/>
              </a:rPr>
              <a:t>não citar só gente da família, vieram a minha mente, algumas figuras ilustres: o Zé Preto, por exemplo, que morava em um ranchinho e produzia verduras no quintal. Minha mãe mandava comprar, porque os irmãos, a Macaia e o Luizinho, a principio tinham medo daquela figura meio estranha, com um corte de cabelo no formato de um boné, parecendo pela cabeleira e altura, um guerreiro africano da tribo dos “</a:t>
            </a:r>
            <a:r>
              <a:rPr lang="pt-BR" b="1" dirty="0" err="1">
                <a:solidFill>
                  <a:srgbClr val="0070C0"/>
                </a:solidFill>
                <a:effectLst>
                  <a:outerShdw blurRad="38100" dist="38100" dir="2700000" algn="tl">
                    <a:srgbClr val="000000">
                      <a:alpha val="43137"/>
                    </a:srgbClr>
                  </a:outerShdw>
                </a:effectLst>
                <a:latin typeface="Arial"/>
                <a:ea typeface="Times New Roman"/>
                <a:cs typeface="Times New Roman"/>
              </a:rPr>
              <a:t>Massai</a:t>
            </a:r>
            <a:r>
              <a:rPr lang="pt-BR" b="1" dirty="0">
                <a:solidFill>
                  <a:srgbClr val="0070C0"/>
                </a:solidFill>
                <a:effectLst>
                  <a:outerShdw blurRad="38100" dist="38100" dir="2700000" algn="tl">
                    <a:srgbClr val="000000">
                      <a:alpha val="43137"/>
                    </a:srgbClr>
                  </a:outerShdw>
                </a:effectLst>
                <a:latin typeface="Arial"/>
                <a:ea typeface="Times New Roman"/>
                <a:cs typeface="Times New Roman"/>
              </a:rPr>
              <a:t>”.</a:t>
            </a:r>
            <a:endParaRPr lang="pt-BR" b="1" dirty="0">
              <a:solidFill>
                <a:srgbClr val="0070C0"/>
              </a:solidFill>
              <a:effectLst>
                <a:outerShdw blurRad="38100" dist="38100" dir="2700000" algn="tl">
                  <a:srgbClr val="000000">
                    <a:alpha val="43137"/>
                  </a:srgbClr>
                </a:outerShdw>
              </a:effectLst>
              <a:latin typeface="Calibri"/>
              <a:ea typeface="Times New Roman"/>
              <a:cs typeface="Times New Roman"/>
            </a:endParaRPr>
          </a:p>
          <a:p>
            <a:pPr algn="ctr">
              <a:lnSpc>
                <a:spcPct val="115000"/>
              </a:lnSpc>
              <a:spcAft>
                <a:spcPts val="1000"/>
              </a:spcAft>
            </a:pPr>
            <a:r>
              <a:rPr lang="pt-BR" b="1" dirty="0">
                <a:solidFill>
                  <a:srgbClr val="0070C0"/>
                </a:solidFill>
                <a:effectLst>
                  <a:outerShdw blurRad="38100" dist="38100" dir="2700000" algn="tl">
                    <a:srgbClr val="000000">
                      <a:alpha val="43137"/>
                    </a:srgbClr>
                  </a:outerShdw>
                </a:effectLst>
                <a:latin typeface="Arial"/>
                <a:ea typeface="Times New Roman"/>
                <a:cs typeface="Times New Roman"/>
              </a:rPr>
              <a:t>Outra figura impressionante era um motorista de praça de nacionalidade italiana (Boia Béstia), que, depois da aposentadoria, criava canários no porão da casa, que eu ajudava a alimentar e limpar as gaiolas. Havia também o “Bastião Pintor” e seus filhos o “Nenê” e o Xuruca, este último metido a cantor; o popular “Baitaca”, Aécio e o irmão Décio, “Cráu” (bom de bola), “Zé Macabro” entre tantos outros</a:t>
            </a:r>
            <a:r>
              <a:rPr lang="pt-BR" b="1" dirty="0">
                <a:effectLst>
                  <a:outerShdw blurRad="38100" dist="38100" dir="2700000" algn="tl">
                    <a:srgbClr val="000000">
                      <a:alpha val="43137"/>
                    </a:srgbClr>
                  </a:outerShdw>
                </a:effectLst>
                <a:latin typeface="Arial"/>
                <a:ea typeface="Times New Roman"/>
                <a:cs typeface="Times New Roman"/>
              </a:rPr>
              <a:t>.</a:t>
            </a:r>
            <a:endParaRPr lang="pt-BR" b="1" dirty="0">
              <a:effectLst>
                <a:outerShdw blurRad="38100" dist="38100" dir="2700000" algn="tl">
                  <a:srgbClr val="000000">
                    <a:alpha val="43137"/>
                  </a:srgbClr>
                </a:outerShdw>
              </a:effectLst>
              <a:latin typeface="Calibri"/>
              <a:ea typeface="Times New Roman"/>
              <a:cs typeface="Times New Roman"/>
            </a:endParaRPr>
          </a:p>
        </p:txBody>
      </p:sp>
    </p:spTree>
    <p:extLst>
      <p:ext uri="{BB962C8B-B14F-4D97-AF65-F5344CB8AC3E}">
        <p14:creationId xmlns:p14="http://schemas.microsoft.com/office/powerpoint/2010/main" val="457797967"/>
      </p:ext>
    </p:extLst>
  </p:cSld>
  <p:clrMapOvr>
    <a:masterClrMapping/>
  </p:clrMapOvr>
  <mc:AlternateContent xmlns:mc="http://schemas.openxmlformats.org/markup-compatibility/2006" xmlns:p14="http://schemas.microsoft.com/office/powerpoint/2010/main">
    <mc:Choice Requires="p14">
      <p:transition spd="slow" p14:dur="4000" advClick="0" advTm="42000">
        <p14:doors dir="vert"/>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Scale>
                                      <p:cBhvr>
                                        <p:cTn id="7" dur="4000" decel="50000" fill="hold">
                                          <p:stCondLst>
                                            <p:cond delay="0"/>
                                          </p:stCondLst>
                                        </p:cTn>
                                        <p:tgtEl>
                                          <p:spTgt spid="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2">
                                            <p:txEl>
                                              <p:pRg st="0" end="0"/>
                                            </p:txEl>
                                          </p:spTgt>
                                        </p:tgtEl>
                                        <p:attrNameLst>
                                          <p:attrName>ppt_x</p:attrName>
                                          <p:attrName>ppt_y</p:attrName>
                                        </p:attrNameLst>
                                      </p:cBhvr>
                                    </p:animMotion>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52"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Scale>
                                      <p:cBhvr>
                                        <p:cTn id="13" dur="4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4000" decel="50000" fill="hold">
                                          <p:stCondLst>
                                            <p:cond delay="0"/>
                                          </p:stCondLst>
                                        </p:cTn>
                                        <p:tgtEl>
                                          <p:spTgt spid="2">
                                            <p:txEl>
                                              <p:pRg st="1" end="1"/>
                                            </p:txEl>
                                          </p:spTgt>
                                        </p:tgtEl>
                                        <p:attrNameLst>
                                          <p:attrName>ppt_x</p:attrName>
                                          <p:attrName>ppt_y</p:attrName>
                                        </p:attrNameLst>
                                      </p:cBhvr>
                                    </p:animMotion>
                                    <p:animEffect transition="in" filter="fade">
                                      <p:cBhvr>
                                        <p:cTn id="15" dur="4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sp>
        <p:nvSpPr>
          <p:cNvPr id="2" name="Retângulo 1"/>
          <p:cNvSpPr/>
          <p:nvPr/>
        </p:nvSpPr>
        <p:spPr>
          <a:xfrm>
            <a:off x="251520" y="483518"/>
            <a:ext cx="8479036" cy="4467890"/>
          </a:xfrm>
          <a:prstGeom prst="rect">
            <a:avLst/>
          </a:prstGeom>
        </p:spPr>
        <p:txBody>
          <a:bodyPr wrap="square">
            <a:spAutoFit/>
          </a:bodyPr>
          <a:lstStyle/>
          <a:p>
            <a:pPr algn="ctr">
              <a:lnSpc>
                <a:spcPct val="115000"/>
              </a:lnSpc>
              <a:spcAft>
                <a:spcPts val="1000"/>
              </a:spcAft>
            </a:pPr>
            <a:r>
              <a:rPr lang="pt-BR" sz="2000" b="1" dirty="0" smtClean="0">
                <a:effectLst>
                  <a:outerShdw blurRad="38100" dist="38100" dir="2700000" algn="tl">
                    <a:srgbClr val="000000">
                      <a:alpha val="43137"/>
                    </a:srgbClr>
                  </a:outerShdw>
                </a:effectLst>
                <a:latin typeface="Arial"/>
                <a:ea typeface="Times New Roman"/>
                <a:cs typeface="Times New Roman"/>
              </a:rPr>
              <a:t>Não </a:t>
            </a:r>
            <a:r>
              <a:rPr lang="pt-BR" sz="2000" b="1" dirty="0">
                <a:effectLst>
                  <a:outerShdw blurRad="38100" dist="38100" dir="2700000" algn="tl">
                    <a:srgbClr val="000000">
                      <a:alpha val="43137"/>
                    </a:srgbClr>
                  </a:outerShdw>
                </a:effectLst>
                <a:latin typeface="Arial"/>
                <a:ea typeface="Times New Roman"/>
                <a:cs typeface="Times New Roman"/>
              </a:rPr>
              <a:t>podia deixar de registrar as ótimas festas juninas, patrocinadas pela Dona Nenê, em que todo o povo dos dois quarteirões marcava presença. Tomávamos quentão e comíamos bolo de fubá, que as famílias da rua levavam como prenda para entrar na festa, tudo em grande fartura. </a:t>
            </a:r>
            <a:endParaRPr lang="pt-BR" sz="2000" b="1" dirty="0">
              <a:effectLst>
                <a:outerShdw blurRad="38100" dist="38100" dir="2700000" algn="tl">
                  <a:srgbClr val="000000">
                    <a:alpha val="43137"/>
                  </a:srgbClr>
                </a:outerShdw>
              </a:effectLst>
              <a:latin typeface="Calibri"/>
              <a:ea typeface="Times New Roman"/>
              <a:cs typeface="Times New Roman"/>
            </a:endParaRPr>
          </a:p>
          <a:p>
            <a:pPr algn="ctr">
              <a:lnSpc>
                <a:spcPct val="115000"/>
              </a:lnSpc>
              <a:spcAft>
                <a:spcPts val="1000"/>
              </a:spcAft>
            </a:pPr>
            <a:r>
              <a:rPr lang="pt-BR" sz="2000" b="1" dirty="0">
                <a:effectLst>
                  <a:outerShdw blurRad="38100" dist="38100" dir="2700000" algn="tl">
                    <a:srgbClr val="000000">
                      <a:alpha val="43137"/>
                    </a:srgbClr>
                  </a:outerShdw>
                </a:effectLst>
                <a:latin typeface="Arial"/>
                <a:ea typeface="Times New Roman"/>
                <a:cs typeface="Times New Roman"/>
              </a:rPr>
              <a:t>Os foguetórios eram primazia do festeiro, que se fazia representar pelo Zé Preto; depois vinham as rezas com louvores aos três santos, Pedro, João e </a:t>
            </a:r>
            <a:r>
              <a:rPr lang="pt-BR" sz="2000" b="1" dirty="0" smtClean="0">
                <a:effectLst>
                  <a:outerShdw blurRad="38100" dist="38100" dir="2700000" algn="tl">
                    <a:srgbClr val="000000">
                      <a:alpha val="43137"/>
                    </a:srgbClr>
                  </a:outerShdw>
                </a:effectLst>
                <a:latin typeface="Arial"/>
                <a:ea typeface="Times New Roman"/>
                <a:cs typeface="Times New Roman"/>
              </a:rPr>
              <a:t>Antônio. </a:t>
            </a:r>
            <a:r>
              <a:rPr lang="pt-BR" sz="2000" b="1" dirty="0">
                <a:effectLst>
                  <a:outerShdw blurRad="38100" dist="38100" dir="2700000" algn="tl">
                    <a:srgbClr val="000000">
                      <a:alpha val="43137"/>
                    </a:srgbClr>
                  </a:outerShdw>
                </a:effectLst>
                <a:latin typeface="Arial"/>
                <a:ea typeface="Times New Roman"/>
                <a:cs typeface="Times New Roman"/>
              </a:rPr>
              <a:t>O barulho dos rojões era uma coisa que nos atraia e pedíamos alguns emprestados ao Zé, dizendo que era para ajudá-lo na empreitada, mas, na verdade, soltávamos no quintal dos vizinhos, aqueles que não gostávamos (furadores de bola), nos finais de semana seguintes. </a:t>
            </a:r>
            <a:endParaRPr lang="pt-BR" sz="2000" b="1" dirty="0">
              <a:effectLst>
                <a:outerShdw blurRad="38100" dist="38100" dir="2700000" algn="tl">
                  <a:srgbClr val="000000">
                    <a:alpha val="43137"/>
                  </a:srgbClr>
                </a:outerShdw>
              </a:effectLst>
              <a:latin typeface="Calibri"/>
              <a:ea typeface="Times New Roman"/>
              <a:cs typeface="Times New Roman"/>
            </a:endParaRPr>
          </a:p>
        </p:txBody>
      </p:sp>
    </p:spTree>
    <p:extLst>
      <p:ext uri="{BB962C8B-B14F-4D97-AF65-F5344CB8AC3E}">
        <p14:creationId xmlns:p14="http://schemas.microsoft.com/office/powerpoint/2010/main" val="3678415564"/>
      </p:ext>
    </p:extLst>
  </p:cSld>
  <p:clrMapOvr>
    <a:masterClrMapping/>
  </p:clrMapOvr>
  <mc:AlternateContent xmlns:mc="http://schemas.openxmlformats.org/markup-compatibility/2006" xmlns:p14="http://schemas.microsoft.com/office/powerpoint/2010/main">
    <mc:Choice Requires="p14">
      <p:transition spd="slow" p14:dur="4000" advClick="0" advTm="42000">
        <p14:prism isContent="1"/>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400"/>
                                        <p:tgtEl>
                                          <p:spTgt spid="2">
                                            <p:txEl>
                                              <p:pRg st="0" end="0"/>
                                            </p:txEl>
                                          </p:spTgt>
                                        </p:tgtEl>
                                      </p:cBhvr>
                                    </p:animEffect>
                                    <p:anim calcmode="lin" valueType="num">
                                      <p:cBhvr>
                                        <p:cTn id="8" dur="16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600" fill="hold"/>
                                        <p:tgtEl>
                                          <p:spTgt spid="2">
                                            <p:txEl>
                                              <p:pRg st="0" end="0"/>
                                            </p:txEl>
                                          </p:spTgt>
                                        </p:tgtEl>
                                        <p:attrNameLst>
                                          <p:attrName>ppt_y</p:attrName>
                                        </p:attrNameLst>
                                      </p:cBhvr>
                                      <p:tavLst>
                                        <p:tav tm="0">
                                          <p:val>
                                            <p:strVal val="#ppt_y+0.31"/>
                                          </p:val>
                                        </p:tav>
                                        <p:tav tm="100000">
                                          <p:val>
                                            <p:strVal val="#ppt_y+0.31"/>
                                          </p:val>
                                        </p:tav>
                                      </p:tavLst>
                                    </p:anim>
                                    <p:anim calcmode="lin" valueType="num">
                                      <p:cBhvr>
                                        <p:cTn id="10" dur="2400" decel="50000" fill="hold">
                                          <p:stCondLst>
                                            <p:cond delay="1600"/>
                                          </p:stCondLst>
                                        </p:cTn>
                                        <p:tgtEl>
                                          <p:spTgt spid="2">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2400" decel="50000" fill="hold">
                                          <p:stCondLst>
                                            <p:cond delay="1600"/>
                                          </p:stCondLst>
                                        </p:cTn>
                                        <p:tgtEl>
                                          <p:spTgt spid="2">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4000"/>
                            </p:stCondLst>
                            <p:childTnLst>
                              <p:par>
                                <p:cTn id="13" presetID="43" presetClass="entr" presetSubtype="0" fill="hold" nodeType="after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400"/>
                                        <p:tgtEl>
                                          <p:spTgt spid="2">
                                            <p:txEl>
                                              <p:pRg st="1" end="1"/>
                                            </p:txEl>
                                          </p:spTgt>
                                        </p:tgtEl>
                                      </p:cBhvr>
                                    </p:animEffect>
                                    <p:anim calcmode="lin" valueType="num">
                                      <p:cBhvr>
                                        <p:cTn id="16" dur="16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7" dur="1600" fill="hold"/>
                                        <p:tgtEl>
                                          <p:spTgt spid="2">
                                            <p:txEl>
                                              <p:pRg st="1" end="1"/>
                                            </p:txEl>
                                          </p:spTgt>
                                        </p:tgtEl>
                                        <p:attrNameLst>
                                          <p:attrName>ppt_y</p:attrName>
                                        </p:attrNameLst>
                                      </p:cBhvr>
                                      <p:tavLst>
                                        <p:tav tm="0">
                                          <p:val>
                                            <p:strVal val="#ppt_y+0.31"/>
                                          </p:val>
                                        </p:tav>
                                        <p:tav tm="100000">
                                          <p:val>
                                            <p:strVal val="#ppt_y+0.31"/>
                                          </p:val>
                                        </p:tav>
                                      </p:tavLst>
                                    </p:anim>
                                    <p:anim calcmode="lin" valueType="num">
                                      <p:cBhvr>
                                        <p:cTn id="18" dur="2400" decel="50000" fill="hold">
                                          <p:stCondLst>
                                            <p:cond delay="1600"/>
                                          </p:stCondLst>
                                        </p:cTn>
                                        <p:tgtEl>
                                          <p:spTgt spid="2">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2400" decel="50000" fill="hold">
                                          <p:stCondLst>
                                            <p:cond delay="1600"/>
                                          </p:stCondLst>
                                        </p:cTn>
                                        <p:tgtEl>
                                          <p:spTgt spid="2">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sp>
        <p:nvSpPr>
          <p:cNvPr id="2" name="Retângulo 1"/>
          <p:cNvSpPr/>
          <p:nvPr/>
        </p:nvSpPr>
        <p:spPr>
          <a:xfrm>
            <a:off x="179512" y="627534"/>
            <a:ext cx="8731068" cy="4043158"/>
          </a:xfrm>
          <a:prstGeom prst="rect">
            <a:avLst/>
          </a:prstGeom>
        </p:spPr>
        <p:txBody>
          <a:bodyPr wrap="square">
            <a:spAutoFit/>
          </a:bodyPr>
          <a:lstStyle/>
          <a:p>
            <a:pPr algn="ctr">
              <a:lnSpc>
                <a:spcPct val="115000"/>
              </a:lnSpc>
              <a:spcAft>
                <a:spcPts val="1000"/>
              </a:spcAft>
            </a:pPr>
            <a:r>
              <a:rPr lang="pt-BR" b="1" dirty="0">
                <a:effectLst>
                  <a:outerShdw blurRad="38100" dist="38100" dir="2700000" algn="tl">
                    <a:srgbClr val="000000">
                      <a:alpha val="43137"/>
                    </a:srgbClr>
                  </a:outerShdw>
                </a:effectLst>
                <a:latin typeface="Arial"/>
                <a:ea typeface="Times New Roman"/>
                <a:cs typeface="Times New Roman"/>
              </a:rPr>
              <a:t>Depois de alguns anos, os irmãos foram crescendo e começou a aventura do inicio do saber: O local escolhido e o mais perto de casa era o Grupo Escolar Siqueira de Moraes, mas era muito longe para nós, o caminho iria ultrapassar aquela barreira da curva da Paula Penteado. Como seria ir além? No primeiro dia de aula, a mãe Helena conduziu-me.</a:t>
            </a:r>
            <a:endParaRPr lang="pt-BR" b="1" dirty="0">
              <a:effectLst>
                <a:outerShdw blurRad="38100" dist="38100" dir="2700000" algn="tl">
                  <a:srgbClr val="000000">
                    <a:alpha val="43137"/>
                  </a:srgbClr>
                </a:outerShdw>
              </a:effectLst>
              <a:latin typeface="Calibri"/>
              <a:ea typeface="Times New Roman"/>
              <a:cs typeface="Times New Roman"/>
            </a:endParaRPr>
          </a:p>
          <a:p>
            <a:pPr algn="ctr">
              <a:lnSpc>
                <a:spcPct val="115000"/>
              </a:lnSpc>
              <a:spcAft>
                <a:spcPts val="1000"/>
              </a:spcAft>
            </a:pPr>
            <a:r>
              <a:rPr lang="pt-BR" b="1" dirty="0">
                <a:effectLst>
                  <a:outerShdw blurRad="38100" dist="38100" dir="2700000" algn="tl">
                    <a:srgbClr val="000000">
                      <a:alpha val="43137"/>
                    </a:srgbClr>
                  </a:outerShdw>
                </a:effectLst>
                <a:latin typeface="Arial"/>
                <a:ea typeface="Times New Roman"/>
                <a:cs typeface="Times New Roman"/>
              </a:rPr>
              <a:t>Lembro-me muito bem de que ela falava que, quando chegasse à vez dos manos menores, eu deveria conduzi-los e pediu cuidado quando saíssemos da rua principal, que acessava o Grupo Escolar, para não continuar, porque lá adiante, havia a Ponte Torta e era um local muito perigoso. Fiquei com aquilo na cabeça porque meu limite de mundo era a curva. Agora tinha a tal de ponte. Como seria? Se fosse torta para baixo, eu cairia no rio? Eram coisas para encher a cabeça de preocupação quando tivesse que levar os irmãos.  </a:t>
            </a:r>
            <a:endParaRPr lang="pt-BR" b="1" dirty="0">
              <a:effectLst>
                <a:outerShdw blurRad="38100" dist="38100" dir="2700000" algn="tl">
                  <a:srgbClr val="000000">
                    <a:alpha val="43137"/>
                  </a:srgbClr>
                </a:outerShdw>
              </a:effectLst>
              <a:latin typeface="Calibri"/>
              <a:ea typeface="Times New Roman"/>
              <a:cs typeface="Times New Roman"/>
            </a:endParaRPr>
          </a:p>
        </p:txBody>
      </p:sp>
    </p:spTree>
    <p:extLst>
      <p:ext uri="{BB962C8B-B14F-4D97-AF65-F5344CB8AC3E}">
        <p14:creationId xmlns:p14="http://schemas.microsoft.com/office/powerpoint/2010/main" val="2457796654"/>
      </p:ext>
    </p:extLst>
  </p:cSld>
  <p:clrMapOvr>
    <a:masterClrMapping/>
  </p:clrMapOvr>
  <mc:AlternateContent xmlns:mc="http://schemas.openxmlformats.org/markup-compatibility/2006" xmlns:p14="http://schemas.microsoft.com/office/powerpoint/2010/main">
    <mc:Choice Requires="p14">
      <p:transition spd="slow" p14:dur="4000" advClick="0" advTm="42000">
        <p14:ripple dir="ld"/>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4000"/>
                                        <p:tgtEl>
                                          <p:spTgt spid="2">
                                            <p:txEl>
                                              <p:pRg st="0" end="0"/>
                                            </p:txEl>
                                          </p:spTgt>
                                        </p:tgtEl>
                                      </p:cBhvr>
                                    </p:animEffect>
                                    <p:anim calcmode="lin" valueType="num">
                                      <p:cBhvr>
                                        <p:cTn id="8" dur="4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3600" decel="100000" fill="hold"/>
                                        <p:tgtEl>
                                          <p:spTgt spid="2">
                                            <p:txEl>
                                              <p:pRg st="0" end="0"/>
                                            </p:txEl>
                                          </p:spTgt>
                                        </p:tgtEl>
                                        <p:attrNameLst>
                                          <p:attrName>ppt_y</p:attrName>
                                        </p:attrNameLst>
                                      </p:cBhvr>
                                      <p:tavLst>
                                        <p:tav tm="0">
                                          <p:val>
                                            <p:strVal val="#ppt_y+1"/>
                                          </p:val>
                                        </p:tav>
                                        <p:tav tm="100000">
                                          <p:val>
                                            <p:strVal val="#ppt_y-.03"/>
                                          </p:val>
                                        </p:tav>
                                      </p:tavLst>
                                    </p:anim>
                                    <p:anim calcmode="lin" valueType="num">
                                      <p:cBhvr>
                                        <p:cTn id="10" dur="400" accel="100000" fill="hold">
                                          <p:stCondLst>
                                            <p:cond delay="3600"/>
                                          </p:stCondLst>
                                        </p:cTn>
                                        <p:tgtEl>
                                          <p:spTgt spid="2">
                                            <p:txEl>
                                              <p:pRg st="0" end="0"/>
                                            </p:txEl>
                                          </p:spTgt>
                                        </p:tgtEl>
                                        <p:attrNameLst>
                                          <p:attrName>ppt_y</p:attrName>
                                        </p:attrNameLst>
                                      </p:cBhvr>
                                      <p:tavLst>
                                        <p:tav tm="0">
                                          <p:val>
                                            <p:strVal val="#ppt_y-.03"/>
                                          </p:val>
                                        </p:tav>
                                        <p:tav tm="100000">
                                          <p:val>
                                            <p:strVal val="#ppt_y"/>
                                          </p:val>
                                        </p:tav>
                                      </p:tavLst>
                                    </p:anim>
                                  </p:childTnLst>
                                </p:cTn>
                              </p:par>
                            </p:childTnLst>
                          </p:cTn>
                        </p:par>
                        <p:par>
                          <p:cTn id="11" fill="hold">
                            <p:stCondLst>
                              <p:cond delay="4000"/>
                            </p:stCondLst>
                            <p:childTnLst>
                              <p:par>
                                <p:cTn id="12" presetID="37" presetClass="entr" presetSubtype="0" fill="hold" nodeType="after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4000"/>
                                        <p:tgtEl>
                                          <p:spTgt spid="2">
                                            <p:txEl>
                                              <p:pRg st="1" end="1"/>
                                            </p:txEl>
                                          </p:spTgt>
                                        </p:tgtEl>
                                      </p:cBhvr>
                                    </p:animEffect>
                                    <p:anim calcmode="lin" valueType="num">
                                      <p:cBhvr>
                                        <p:cTn id="15" dur="4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3600" decel="100000" fill="hold"/>
                                        <p:tgtEl>
                                          <p:spTgt spid="2">
                                            <p:txEl>
                                              <p:pRg st="1" end="1"/>
                                            </p:txEl>
                                          </p:spTgt>
                                        </p:tgtEl>
                                        <p:attrNameLst>
                                          <p:attrName>ppt_y</p:attrName>
                                        </p:attrNameLst>
                                      </p:cBhvr>
                                      <p:tavLst>
                                        <p:tav tm="0">
                                          <p:val>
                                            <p:strVal val="#ppt_y+1"/>
                                          </p:val>
                                        </p:tav>
                                        <p:tav tm="100000">
                                          <p:val>
                                            <p:strVal val="#ppt_y-.03"/>
                                          </p:val>
                                        </p:tav>
                                      </p:tavLst>
                                    </p:anim>
                                    <p:anim calcmode="lin" valueType="num">
                                      <p:cBhvr>
                                        <p:cTn id="17" dur="400" accel="100000" fill="hold">
                                          <p:stCondLst>
                                            <p:cond delay="3600"/>
                                          </p:stCondLst>
                                        </p:cTn>
                                        <p:tgtEl>
                                          <p:spTgt spid="2">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27585" y="1545637"/>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sp>
        <p:nvSpPr>
          <p:cNvPr id="5" name="Retângulo 4"/>
          <p:cNvSpPr/>
          <p:nvPr/>
        </p:nvSpPr>
        <p:spPr>
          <a:xfrm>
            <a:off x="107504" y="141426"/>
            <a:ext cx="9036496" cy="4993546"/>
          </a:xfrm>
          <a:prstGeom prst="rect">
            <a:avLst/>
          </a:prstGeom>
        </p:spPr>
        <p:txBody>
          <a:bodyPr wrap="square">
            <a:spAutoFit/>
          </a:bodyPr>
          <a:lstStyle/>
          <a:p>
            <a:pPr algn="ctr">
              <a:lnSpc>
                <a:spcPct val="115000"/>
              </a:lnSpc>
              <a:spcAft>
                <a:spcPts val="1000"/>
              </a:spcAft>
            </a:pPr>
            <a:r>
              <a:rPr lang="pt-BR" sz="2400" b="1" dirty="0">
                <a:latin typeface="Arial"/>
                <a:ea typeface="Times New Roman"/>
                <a:cs typeface="Times New Roman"/>
              </a:rPr>
              <a:t>Cresci junto deles, mas quem mais me acompanhava nas pequenas travessuras junto com a molecada da rua, era o mano Luizinho nas aventuras mais distante de casa.</a:t>
            </a:r>
            <a:endParaRPr lang="pt-BR" sz="2400" b="1" dirty="0">
              <a:latin typeface="Calibri"/>
              <a:ea typeface="Times New Roman"/>
              <a:cs typeface="Times New Roman"/>
            </a:endParaRPr>
          </a:p>
          <a:p>
            <a:pPr algn="ctr">
              <a:lnSpc>
                <a:spcPct val="115000"/>
              </a:lnSpc>
              <a:spcAft>
                <a:spcPts val="1000"/>
              </a:spcAft>
            </a:pPr>
            <a:r>
              <a:rPr lang="pt-BR" sz="2400" b="1" dirty="0">
                <a:latin typeface="Arial"/>
                <a:ea typeface="Times New Roman"/>
                <a:cs typeface="Times New Roman"/>
              </a:rPr>
              <a:t>A tal de Ponte torta era uma meta a ser atingida naquela ocasião, fazia planos para ir ao local quando voltasse da escola e passava perto do limite imposto por minha mãe, olhava para o final da rua e não a percebia nada!</a:t>
            </a:r>
            <a:endParaRPr lang="pt-BR" sz="2400" b="1" dirty="0">
              <a:latin typeface="Calibri"/>
              <a:ea typeface="Times New Roman"/>
              <a:cs typeface="Times New Roman"/>
            </a:endParaRPr>
          </a:p>
          <a:p>
            <a:pPr algn="ctr">
              <a:lnSpc>
                <a:spcPct val="115000"/>
              </a:lnSpc>
              <a:spcAft>
                <a:spcPts val="1000"/>
              </a:spcAft>
            </a:pPr>
            <a:r>
              <a:rPr lang="pt-BR" sz="2400" b="1" dirty="0">
                <a:latin typeface="Arial"/>
                <a:ea typeface="Times New Roman"/>
                <a:cs typeface="Times New Roman"/>
              </a:rPr>
              <a:t>Um dia a curiosidade foi maior e não resisti: em vez de seguir o caminho habitual, continuei em linha reta para chegar à ponte, sem perguntar nada a ninguém: o pai Vico sempre falava que não era para conversar com estranhos.</a:t>
            </a:r>
            <a:endParaRPr lang="pt-BR" sz="2400" b="1" dirty="0">
              <a:latin typeface="Calibri"/>
              <a:ea typeface="Times New Roman"/>
              <a:cs typeface="Times New Roman"/>
            </a:endParaRPr>
          </a:p>
        </p:txBody>
      </p:sp>
    </p:spTree>
    <p:extLst>
      <p:ext uri="{BB962C8B-B14F-4D97-AF65-F5344CB8AC3E}">
        <p14:creationId xmlns:p14="http://schemas.microsoft.com/office/powerpoint/2010/main" val="561320961"/>
      </p:ext>
    </p:extLst>
  </p:cSld>
  <p:clrMapOvr>
    <a:masterClrMapping/>
  </p:clrMapOvr>
  <mc:AlternateContent xmlns:mc="http://schemas.openxmlformats.org/markup-compatibility/2006" xmlns:p14="http://schemas.microsoft.com/office/powerpoint/2010/main">
    <mc:Choice Requires="p14">
      <p:transition spd="slow" p14:dur="4000" advClick="0" advTm="42000">
        <p14:switch dir="r"/>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5">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5">
                                            <p:txEl>
                                              <p:pRg st="1" end="1"/>
                                            </p:txEl>
                                          </p:spTgt>
                                        </p:tgtEl>
                                      </p:cBhvr>
                                    </p:animEffect>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1" dur="4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4" name="CaixaDeTexto 3"/>
          <p:cNvSpPr txBox="1"/>
          <p:nvPr/>
        </p:nvSpPr>
        <p:spPr>
          <a:xfrm>
            <a:off x="881508" y="2031678"/>
            <a:ext cx="1584177" cy="276999"/>
          </a:xfrm>
          <a:prstGeom prst="rect">
            <a:avLst/>
          </a:prstGeom>
          <a:noFill/>
        </p:spPr>
        <p:txBody>
          <a:bodyPr wrap="square" rtlCol="0">
            <a:spAutoFit/>
          </a:bodyPr>
          <a:lstStyle/>
          <a:p>
            <a:pPr algn="ctr"/>
            <a:r>
              <a:rPr lang="pt-BR" sz="1200" dirty="0" smtClean="0">
                <a:solidFill>
                  <a:srgbClr val="FFFF00"/>
                </a:solidFill>
              </a:rPr>
              <a:t> </a:t>
            </a:r>
            <a:endParaRPr lang="pt-BR" sz="1200" dirty="0">
              <a:solidFill>
                <a:srgbClr val="FFFF00"/>
              </a:solidFill>
            </a:endParaRPr>
          </a:p>
        </p:txBody>
      </p:sp>
      <p:pic>
        <p:nvPicPr>
          <p:cNvPr id="7" name="Image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774713">
            <a:off x="265810" y="1108747"/>
            <a:ext cx="3436247" cy="1930025"/>
          </a:xfrm>
          <a:prstGeom prst="roundRect">
            <a:avLst>
              <a:gd name="adj" fmla="val 4167"/>
            </a:avLst>
          </a:prstGeom>
          <a:solidFill>
            <a:srgbClr val="FFFFFF"/>
          </a:solidFill>
          <a:ln w="76200" cap="sq">
            <a:solidFill>
              <a:srgbClr val="FFC000"/>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 name="Retângulo 2"/>
          <p:cNvSpPr/>
          <p:nvPr/>
        </p:nvSpPr>
        <p:spPr>
          <a:xfrm>
            <a:off x="3779912" y="339502"/>
            <a:ext cx="5184576" cy="3560975"/>
          </a:xfrm>
          <a:prstGeom prst="rect">
            <a:avLst/>
          </a:prstGeom>
        </p:spPr>
        <p:txBody>
          <a:bodyPr wrap="square">
            <a:spAutoFit/>
          </a:bodyPr>
          <a:lstStyle/>
          <a:p>
            <a:pPr algn="ctr">
              <a:lnSpc>
                <a:spcPct val="115000"/>
              </a:lnSpc>
              <a:spcAft>
                <a:spcPts val="1000"/>
              </a:spcAft>
            </a:pPr>
            <a:r>
              <a:rPr lang="pt-BR" sz="2400" dirty="0" smtClean="0">
                <a:effectLst>
                  <a:outerShdw blurRad="38100" dist="38100" dir="2700000" algn="tl">
                    <a:srgbClr val="000000">
                      <a:alpha val="43137"/>
                    </a:srgbClr>
                  </a:outerShdw>
                </a:effectLst>
                <a:latin typeface="Arial"/>
                <a:ea typeface="Times New Roman"/>
                <a:cs typeface="Times New Roman"/>
              </a:rPr>
              <a:t>Caminhei por algumas quadras e avistei a ponte, fui chegando mais perto e constatei que não estava mais em uso. Era em formato de arco, cheia de mato nas margens,  o rio Guapeva passava lento, com suas aguas barrentas dominando a paisagem</a:t>
            </a:r>
            <a:r>
              <a:rPr lang="pt-BR" sz="2800" dirty="0" smtClean="0">
                <a:effectLst>
                  <a:outerShdw blurRad="38100" dist="38100" dir="2700000" algn="tl">
                    <a:srgbClr val="000000">
                      <a:alpha val="43137"/>
                    </a:srgbClr>
                  </a:outerShdw>
                </a:effectLst>
                <a:latin typeface="Arial"/>
                <a:ea typeface="Times New Roman"/>
                <a:cs typeface="Times New Roman"/>
              </a:rPr>
              <a:t>...</a:t>
            </a:r>
            <a:endParaRPr lang="pt-BR" sz="2800" dirty="0">
              <a:effectLst>
                <a:outerShdw blurRad="38100" dist="38100" dir="2700000" algn="tl">
                  <a:srgbClr val="000000">
                    <a:alpha val="43137"/>
                  </a:srgbClr>
                </a:outerShdw>
              </a:effectLst>
              <a:latin typeface="Calibri"/>
              <a:ea typeface="Times New Roman"/>
              <a:cs typeface="Times New Roman"/>
            </a:endParaRPr>
          </a:p>
        </p:txBody>
      </p:sp>
      <p:pic>
        <p:nvPicPr>
          <p:cNvPr id="10242" name="Picture 2" descr="C:\Users\Toninho\AppData\Local\Microsoft\Windows\Temporary Internet Files\Content.IE5\0EX7S0DR\MC90037014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472" y="4101954"/>
            <a:ext cx="450060" cy="475379"/>
          </a:xfrm>
          <a:prstGeom prst="rect">
            <a:avLst/>
          </a:prstGeom>
          <a:noFill/>
          <a:extLst>
            <a:ext uri="{909E8E84-426E-40DD-AFC4-6F175D3DCCD1}">
              <a14:hiddenFill xmlns:a14="http://schemas.microsoft.com/office/drawing/2010/main">
                <a:solidFill>
                  <a:srgbClr val="FFFFFF"/>
                </a:solidFill>
              </a14:hiddenFill>
            </a:ext>
          </a:extLst>
        </p:spPr>
      </p:pic>
      <p:sp>
        <p:nvSpPr>
          <p:cNvPr id="5" name="Retângulo 4"/>
          <p:cNvSpPr/>
          <p:nvPr/>
        </p:nvSpPr>
        <p:spPr>
          <a:xfrm>
            <a:off x="179512" y="4120540"/>
            <a:ext cx="8784976" cy="892552"/>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pt-BR" dirty="0" smtClean="0"/>
              <a:t>                         </a:t>
            </a:r>
            <a:r>
              <a:rPr lang="pt-BR" sz="1600" b="1" dirty="0" smtClean="0">
                <a:solidFill>
                  <a:srgbClr val="FFFF00"/>
                </a:solidFill>
                <a:effectLst>
                  <a:outerShdw blurRad="38100" dist="38100" dir="2700000" algn="tl">
                    <a:srgbClr val="000000">
                      <a:alpha val="43137"/>
                    </a:srgbClr>
                  </a:outerShdw>
                </a:effectLst>
              </a:rPr>
              <a:t>Graças </a:t>
            </a:r>
            <a:r>
              <a:rPr lang="pt-BR" sz="1600" b="1" dirty="0">
                <a:solidFill>
                  <a:srgbClr val="FFFF00"/>
                </a:solidFill>
                <a:effectLst>
                  <a:outerShdw blurRad="38100" dist="38100" dir="2700000" algn="tl">
                    <a:srgbClr val="000000">
                      <a:alpha val="43137"/>
                    </a:srgbClr>
                  </a:outerShdw>
                </a:effectLst>
              </a:rPr>
              <a:t>a iniciativa de alguns setores organizados da </a:t>
            </a:r>
            <a:r>
              <a:rPr lang="pt-BR" sz="1600" b="1" dirty="0" smtClean="0">
                <a:solidFill>
                  <a:srgbClr val="FFFF00"/>
                </a:solidFill>
                <a:effectLst>
                  <a:outerShdw blurRad="38100" dist="38100" dir="2700000" algn="tl">
                    <a:srgbClr val="000000">
                      <a:alpha val="43137"/>
                    </a:srgbClr>
                  </a:outerShdw>
                </a:effectLst>
              </a:rPr>
              <a:t>sociedade jundiaiense , esse patrimônio público</a:t>
            </a:r>
          </a:p>
          <a:p>
            <a:pPr algn="ctr"/>
            <a:r>
              <a:rPr lang="pt-BR" sz="1600" b="1" dirty="0" smtClean="0">
                <a:solidFill>
                  <a:srgbClr val="FFFF00"/>
                </a:solidFill>
                <a:effectLst>
                  <a:outerShdw blurRad="38100" dist="38100" dir="2700000" algn="tl">
                    <a:srgbClr val="000000">
                      <a:alpha val="43137"/>
                    </a:srgbClr>
                  </a:outerShdw>
                </a:effectLst>
              </a:rPr>
              <a:t> </a:t>
            </a:r>
            <a:r>
              <a:rPr lang="pt-BR" sz="1600" b="1" dirty="0">
                <a:solidFill>
                  <a:srgbClr val="FFFF00"/>
                </a:solidFill>
                <a:effectLst>
                  <a:outerShdw blurRad="38100" dist="38100" dir="2700000" algn="tl">
                    <a:srgbClr val="000000">
                      <a:alpha val="43137"/>
                    </a:srgbClr>
                  </a:outerShdw>
                </a:effectLst>
              </a:rPr>
              <a:t>permanece </a:t>
            </a:r>
            <a:r>
              <a:rPr lang="pt-BR" sz="1600" b="1" dirty="0" smtClean="0">
                <a:solidFill>
                  <a:srgbClr val="FFFF00"/>
                </a:solidFill>
                <a:effectLst>
                  <a:outerShdw blurRad="38100" dist="38100" dir="2700000" algn="tl">
                    <a:srgbClr val="000000">
                      <a:alpha val="43137"/>
                    </a:srgbClr>
                  </a:outerShdw>
                </a:effectLst>
              </a:rPr>
              <a:t> em pé, arrancando ainda, suspiros apaixonados dos historiadores da cidad</a:t>
            </a:r>
            <a:r>
              <a:rPr lang="pt-BR" b="1" dirty="0" smtClean="0">
                <a:solidFill>
                  <a:srgbClr val="FFFF00"/>
                </a:solidFill>
                <a:effectLst>
                  <a:outerShdw blurRad="38100" dist="38100" dir="2700000" algn="tl">
                    <a:srgbClr val="000000">
                      <a:alpha val="43137"/>
                    </a:srgbClr>
                  </a:outerShdw>
                </a:effectLst>
              </a:rPr>
              <a:t>e. </a:t>
            </a:r>
            <a:endParaRPr lang="pt-BR"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02892529"/>
      </p:ext>
    </p:extLst>
  </p:cSld>
  <p:clrMapOvr>
    <a:masterClrMapping/>
  </p:clrMapOvr>
  <mc:AlternateContent xmlns:mc="http://schemas.openxmlformats.org/markup-compatibility/2006" xmlns:p14="http://schemas.microsoft.com/office/powerpoint/2010/main">
    <mc:Choice Requires="p14">
      <p:transition spd="slow" p14:dur="4000" advClick="0" advTm="42000">
        <p14:prism/>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4000"/>
                                        <p:tgtEl>
                                          <p:spTgt spid="3">
                                            <p:txEl>
                                              <p:pRg st="0" end="0"/>
                                            </p:txEl>
                                          </p:spTgt>
                                        </p:tgtEl>
                                      </p:cBhvr>
                                    </p:animEffect>
                                  </p:childTnLst>
                                </p:cTn>
                              </p:par>
                            </p:childTnLst>
                          </p:cTn>
                        </p:par>
                        <p:par>
                          <p:cTn id="11" fill="hold">
                            <p:stCondLst>
                              <p:cond delay="4000"/>
                            </p:stCondLst>
                            <p:childTnLst>
                              <p:par>
                                <p:cTn id="12" presetID="53" presetClass="entr" presetSubtype="52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fltVal val="0"/>
                                          </p:val>
                                        </p:tav>
                                        <p:tav tm="100000">
                                          <p:val>
                                            <p:strVal val="#ppt_w"/>
                                          </p:val>
                                        </p:tav>
                                      </p:tavLst>
                                    </p:anim>
                                    <p:anim calcmode="lin" valueType="num">
                                      <p:cBhvr>
                                        <p:cTn id="15" dur="4000" fill="hold"/>
                                        <p:tgtEl>
                                          <p:spTgt spid="5"/>
                                        </p:tgtEl>
                                        <p:attrNameLst>
                                          <p:attrName>ppt_h</p:attrName>
                                        </p:attrNameLst>
                                      </p:cBhvr>
                                      <p:tavLst>
                                        <p:tav tm="0">
                                          <p:val>
                                            <p:fltVal val="0"/>
                                          </p:val>
                                        </p:tav>
                                        <p:tav tm="100000">
                                          <p:val>
                                            <p:strVal val="#ppt_h"/>
                                          </p:val>
                                        </p:tav>
                                      </p:tavLst>
                                    </p:anim>
                                    <p:animEffect transition="in" filter="fade">
                                      <p:cBhvr>
                                        <p:cTn id="16" dur="4000"/>
                                        <p:tgtEl>
                                          <p:spTgt spid="5"/>
                                        </p:tgtEl>
                                      </p:cBhvr>
                                    </p:animEffect>
                                    <p:anim calcmode="lin" valueType="num">
                                      <p:cBhvr>
                                        <p:cTn id="17" dur="4000" fill="hold"/>
                                        <p:tgtEl>
                                          <p:spTgt spid="5"/>
                                        </p:tgtEl>
                                        <p:attrNameLst>
                                          <p:attrName>ppt_x</p:attrName>
                                        </p:attrNameLst>
                                      </p:cBhvr>
                                      <p:tavLst>
                                        <p:tav tm="0">
                                          <p:val>
                                            <p:fltVal val="0.5"/>
                                          </p:val>
                                        </p:tav>
                                        <p:tav tm="100000">
                                          <p:val>
                                            <p:strVal val="#ppt_x"/>
                                          </p:val>
                                        </p:tav>
                                      </p:tavLst>
                                    </p:anim>
                                    <p:anim calcmode="lin" valueType="num">
                                      <p:cBhvr>
                                        <p:cTn id="18" dur="4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133351" y="246809"/>
            <a:ext cx="3488568" cy="4770537"/>
          </a:xfrm>
          <a:prstGeom prst="rect">
            <a:avLst/>
          </a:prstGeom>
        </p:spPr>
        <p:txBody>
          <a:bodyPr wrap="square">
            <a:spAutoFit/>
          </a:bodyPr>
          <a:lstStyle/>
          <a:p>
            <a:pPr algn="ctr"/>
            <a:r>
              <a:rPr lang="pt-BR" b="1" dirty="0" smtClean="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CRIAÇÃO </a:t>
            </a:r>
            <a:r>
              <a:rPr lang="pt-BR" b="1" dirty="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E </a:t>
            </a:r>
            <a:r>
              <a:rPr lang="pt-BR" b="1" dirty="0" smtClean="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FORMATAÇÃO</a:t>
            </a:r>
            <a:endParaRPr lang="pt-BR" b="1" dirty="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endParaRPr>
          </a:p>
          <a:p>
            <a:pPr algn="ctr"/>
            <a:r>
              <a:rPr lang="pt-BR" sz="1600" b="1" dirty="0">
                <a:solidFill>
                  <a:srgbClr val="00B0F0"/>
                </a:solidFill>
                <a:latin typeface="Curlz MT" panose="04040404050702020202" pitchFamily="82" charset="0"/>
                <a:cs typeface="David" panose="020E0502060401010101" pitchFamily="34" charset="-79"/>
              </a:rPr>
              <a:t>TONINHO  VENDRAMINI  </a:t>
            </a:r>
            <a:endParaRPr lang="pt-BR" sz="1200" b="1" u="sng" dirty="0" smtClean="0">
              <a:solidFill>
                <a:srgbClr val="00B0F0"/>
              </a:solidFill>
              <a:latin typeface="Curlz MT" panose="04040404050702020202" pitchFamily="82" charset="0"/>
              <a:cs typeface="Arial" charset="0"/>
            </a:endParaRPr>
          </a:p>
          <a:p>
            <a:pPr algn="ctr"/>
            <a:r>
              <a:rPr lang="pt-BR" sz="1600" b="1" dirty="0" smtClean="0">
                <a:solidFill>
                  <a:srgbClr val="00B050"/>
                </a:solidFill>
                <a:effectLst>
                  <a:outerShdw blurRad="38100" dist="38100" dir="2700000" algn="tl">
                    <a:srgbClr val="000000">
                      <a:alpha val="43137"/>
                    </a:srgbClr>
                  </a:outerShdw>
                </a:effectLst>
                <a:latin typeface="Maiandra GD" pitchFamily="34" charset="0"/>
                <a:cs typeface="Arial" charset="0"/>
              </a:rPr>
              <a:t>Fotos</a:t>
            </a:r>
          </a:p>
          <a:p>
            <a:pPr algn="ctr"/>
            <a:r>
              <a:rPr lang="pt-BR" sz="1200" b="1" dirty="0" smtClean="0">
                <a:solidFill>
                  <a:srgbClr val="00B0F0"/>
                </a:solidFill>
                <a:effectLst>
                  <a:outerShdw blurRad="38100" dist="38100" dir="2700000" algn="tl">
                    <a:srgbClr val="000000">
                      <a:alpha val="43137"/>
                    </a:srgbClr>
                  </a:outerShdw>
                </a:effectLst>
                <a:latin typeface="Maiandra GD" pitchFamily="34" charset="0"/>
                <a:cs typeface="Arial" charset="0"/>
              </a:rPr>
              <a:t>Acervo Pessoal e Internet</a:t>
            </a:r>
          </a:p>
          <a:p>
            <a:pPr algn="ct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200" b="1" dirty="0" smtClean="0">
                <a:solidFill>
                  <a:srgbClr val="00B050"/>
                </a:solidFill>
                <a:effectLst>
                  <a:outerShdw blurRad="38100" dist="38100" dir="2700000" algn="tl">
                    <a:srgbClr val="000000">
                      <a:alpha val="43137"/>
                    </a:srgbClr>
                  </a:outerShdw>
                </a:effectLst>
                <a:latin typeface="Maiandra GD" pitchFamily="34" charset="0"/>
                <a:cs typeface="Arial" charset="0"/>
              </a:rPr>
              <a:t>Pesquisa Elaboração Texto</a:t>
            </a:r>
            <a:endParaRPr lang="pt-BR" sz="1200" b="1" dirty="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a:r>
              <a:rPr lang="pt-BR"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r>
              <a:rPr lang="pt-BR" sz="1400" b="1" dirty="0">
                <a:solidFill>
                  <a:srgbClr val="00B0F0"/>
                </a:solidFill>
                <a:effectLst>
                  <a:outerShdw blurRad="38100" dist="38100" dir="2700000" algn="tl">
                    <a:srgbClr val="000000">
                      <a:alpha val="43137"/>
                    </a:srgbClr>
                  </a:outerShdw>
                </a:effectLst>
                <a:latin typeface="Maiandra GD" pitchFamily="34" charset="0"/>
                <a:cs typeface="Arial" charset="0"/>
              </a:rPr>
              <a:t>Internet </a:t>
            </a:r>
            <a:r>
              <a:rPr lang="pt-BR" sz="1400" b="1" dirty="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400"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endParaRPr lang="pt-BR"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400" b="1" dirty="0" smtClean="0">
                <a:solidFill>
                  <a:srgbClr val="00B050"/>
                </a:solidFill>
                <a:effectLst>
                  <a:outerShdw blurRad="38100" dist="38100" dir="2700000" algn="tl">
                    <a:srgbClr val="000000">
                      <a:alpha val="43137"/>
                    </a:srgbClr>
                  </a:outerShdw>
                </a:effectLst>
                <a:latin typeface="Maiandra GD" pitchFamily="34" charset="0"/>
                <a:cs typeface="Arial" charset="0"/>
              </a:rPr>
              <a:t>Músicas </a:t>
            </a:r>
            <a:r>
              <a:rPr lang="pt-BR" sz="1400" b="1" dirty="0">
                <a:solidFill>
                  <a:srgbClr val="00B050"/>
                </a:solidFill>
                <a:effectLst>
                  <a:outerShdw blurRad="38100" dist="38100" dir="2700000" algn="tl">
                    <a:srgbClr val="000000">
                      <a:alpha val="43137"/>
                    </a:srgbClr>
                  </a:outerShdw>
                </a:effectLst>
                <a:latin typeface="Maiandra GD" pitchFamily="34" charset="0"/>
                <a:cs typeface="Arial" charset="0"/>
              </a:rPr>
              <a:t>de </a:t>
            </a:r>
            <a:r>
              <a:rPr lang="pt-BR" sz="1400" b="1" dirty="0" smtClean="0">
                <a:solidFill>
                  <a:srgbClr val="00B050"/>
                </a:solidFill>
                <a:effectLst>
                  <a:outerShdw blurRad="38100" dist="38100" dir="2700000" algn="tl">
                    <a:srgbClr val="000000">
                      <a:alpha val="43137"/>
                    </a:srgbClr>
                  </a:outerShdw>
                </a:effectLst>
                <a:latin typeface="Maiandra GD" pitchFamily="34" charset="0"/>
                <a:cs typeface="Arial" charset="0"/>
              </a:rPr>
              <a:t>Fundo</a:t>
            </a:r>
          </a:p>
          <a:p>
            <a:pPr algn="ctr"/>
            <a:endParaRPr lang="pt-BR" sz="1400" b="1" dirty="0">
              <a:solidFill>
                <a:srgbClr val="0070C0"/>
              </a:solidFill>
              <a:effectLst>
                <a:outerShdw blurRad="38100" dist="38100" dir="2700000" algn="tl">
                  <a:srgbClr val="000000">
                    <a:alpha val="43137"/>
                  </a:srgbClr>
                </a:outerShdw>
              </a:effectLst>
              <a:latin typeface="Maiandra GD" pitchFamily="34" charset="0"/>
              <a:cs typeface="Arial" charset="0"/>
            </a:endParaRPr>
          </a:p>
          <a:p>
            <a:pPr algn="ctr"/>
            <a:r>
              <a:rPr lang="pt-BR" sz="1400" b="1" dirty="0" smtClean="0">
                <a:solidFill>
                  <a:srgbClr val="FF0000"/>
                </a:solidFill>
                <a:effectLst>
                  <a:outerShdw blurRad="38100" dist="38100" dir="2700000" algn="tl">
                    <a:srgbClr val="000000">
                      <a:alpha val="43137"/>
                    </a:srgbClr>
                  </a:outerShdw>
                </a:effectLst>
                <a:latin typeface="Maiandra GD" pitchFamily="34" charset="0"/>
                <a:cs typeface="Arial" charset="0"/>
              </a:rPr>
              <a:t>Acompanhamentos</a:t>
            </a:r>
          </a:p>
          <a:p>
            <a:pPr algn="ct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 Star </a:t>
            </a:r>
            <a:r>
              <a:rPr lang="pt-BR" sz="1200" b="1" dirty="0" err="1" smtClean="0">
                <a:solidFill>
                  <a:schemeClr val="bg1"/>
                </a:solidFill>
                <a:effectLst>
                  <a:outerShdw blurRad="38100" dist="38100" dir="2700000" algn="tl">
                    <a:srgbClr val="000000">
                      <a:alpha val="43137"/>
                    </a:srgbClr>
                  </a:outerShdw>
                </a:effectLst>
                <a:latin typeface="Maiandra GD" pitchFamily="34" charset="0"/>
                <a:cs typeface="Arial" charset="0"/>
              </a:rPr>
              <a:t>Dust</a:t>
            </a: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 / </a:t>
            </a:r>
            <a:r>
              <a:rPr lang="pt-BR" sz="1200" b="1" dirty="0" err="1" smtClean="0">
                <a:solidFill>
                  <a:schemeClr val="bg1"/>
                </a:solidFill>
                <a:effectLst>
                  <a:outerShdw blurRad="38100" dist="38100" dir="2700000" algn="tl">
                    <a:srgbClr val="000000">
                      <a:alpha val="43137"/>
                    </a:srgbClr>
                  </a:outerShdw>
                </a:effectLst>
                <a:latin typeface="Maiandra GD" pitchFamily="34" charset="0"/>
                <a:cs typeface="Arial" charset="0"/>
              </a:rPr>
              <a:t>Edelweiss</a:t>
            </a:r>
            <a:endPar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Orquestrações </a:t>
            </a:r>
          </a:p>
          <a:p>
            <a:pPr algn="ct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Ernesto </a:t>
            </a:r>
            <a:r>
              <a:rPr lang="pt-BR" sz="1200" b="1" dirty="0" err="1" smtClean="0">
                <a:solidFill>
                  <a:schemeClr val="bg1"/>
                </a:solidFill>
                <a:effectLst>
                  <a:outerShdw blurRad="38100" dist="38100" dir="2700000" algn="tl">
                    <a:srgbClr val="000000">
                      <a:alpha val="43137"/>
                    </a:srgbClr>
                  </a:outerShdw>
                </a:effectLst>
                <a:latin typeface="Maiandra GD" pitchFamily="34" charset="0"/>
                <a:cs typeface="Arial" charset="0"/>
              </a:rPr>
              <a:t>Cortazar</a:t>
            </a:r>
            <a:endPar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André </a:t>
            </a:r>
            <a:r>
              <a:rPr lang="pt-BR" sz="1200" b="1" dirty="0" err="1" smtClean="0">
                <a:solidFill>
                  <a:schemeClr val="bg1"/>
                </a:solidFill>
                <a:effectLst>
                  <a:outerShdw blurRad="38100" dist="38100" dir="2700000" algn="tl">
                    <a:srgbClr val="000000">
                      <a:alpha val="43137"/>
                    </a:srgbClr>
                  </a:outerShdw>
                </a:effectLst>
                <a:latin typeface="Maiandra GD" pitchFamily="34" charset="0"/>
                <a:cs typeface="Arial" charset="0"/>
              </a:rPr>
              <a:t>Rieu</a:t>
            </a:r>
            <a:endPar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endPar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endParaRPr lang="pt-BR" sz="1400" b="1" dirty="0" smtClean="0">
              <a:solidFill>
                <a:srgbClr val="FF0000"/>
              </a:solidFill>
              <a:effectLst>
                <a:outerShdw blurRad="38100" dist="38100" dir="2700000" algn="tl">
                  <a:srgbClr val="000000">
                    <a:alpha val="43137"/>
                  </a:srgbClr>
                </a:outerShdw>
              </a:effectLst>
              <a:latin typeface="Maiandra GD" pitchFamily="34" charset="0"/>
              <a:cs typeface="Arial" charset="0"/>
            </a:endParaRPr>
          </a:p>
          <a:p>
            <a:pPr algn="ctr"/>
            <a:r>
              <a:rPr lang="pt-BR" sz="1400" b="1" dirty="0" smtClean="0">
                <a:solidFill>
                  <a:srgbClr val="FF0000"/>
                </a:solidFill>
                <a:effectLst>
                  <a:outerShdw blurRad="38100" dist="38100" dir="2700000" algn="tl">
                    <a:srgbClr val="000000">
                      <a:alpha val="43137"/>
                    </a:srgbClr>
                  </a:outerShdw>
                </a:effectLst>
                <a:latin typeface="Maiandra GD" pitchFamily="34" charset="0"/>
                <a:cs typeface="Arial" charset="0"/>
              </a:rPr>
              <a:t>Encerramento</a:t>
            </a: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 </a:t>
            </a:r>
          </a:p>
          <a:p>
            <a:pPr algn="ct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Quero Beijar-te As Mãos  </a:t>
            </a:r>
          </a:p>
          <a:p>
            <a:pPr algn="ctr"/>
            <a:r>
              <a:rPr lang="pt-BR" sz="1200" b="1" dirty="0" smtClean="0">
                <a:solidFill>
                  <a:schemeClr val="bg1"/>
                </a:solidFill>
                <a:effectLst>
                  <a:outerShdw blurRad="38100" dist="38100" dir="2700000" algn="tl">
                    <a:srgbClr val="000000">
                      <a:alpha val="43137"/>
                    </a:srgbClr>
                  </a:outerShdw>
                </a:effectLst>
                <a:latin typeface="Maiandra GD" pitchFamily="34" charset="0"/>
                <a:cs typeface="Arial" charset="0"/>
              </a:rPr>
              <a:t>Cantor: Carlos José</a:t>
            </a:r>
          </a:p>
          <a:p>
            <a:pPr algn="r"/>
            <a:endParaRPr lang="pt-BR" sz="12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200"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200" b="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pic>
        <p:nvPicPr>
          <p:cNvPr id="25" name="Imagem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7903" y="206839"/>
            <a:ext cx="2566566" cy="1932863"/>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2987824" y="3723878"/>
            <a:ext cx="5909735" cy="1192634"/>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05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a:r>
              <a:rPr lang="pt-BR" sz="1600" u="sng" dirty="0">
                <a:solidFill>
                  <a:srgbClr val="7030A0"/>
                </a:solidFill>
                <a:latin typeface="Britannic Bold" panose="020B0903060703020204" pitchFamily="34" charset="0"/>
                <a:hlinkClick r:id="rId7"/>
              </a:rPr>
              <a:t>http://vendraminiletras.blogspot.com/</a:t>
            </a:r>
            <a:endParaRPr lang="pt-BR" sz="1600" u="sng" dirty="0">
              <a:solidFill>
                <a:srgbClr val="7030A0"/>
              </a:solidFill>
              <a:latin typeface="Britannic Bold" panose="020B0903060703020204" pitchFamily="34" charset="0"/>
            </a:endParaRPr>
          </a:p>
          <a:p>
            <a:pPr algn="ctr"/>
            <a:r>
              <a:rPr lang="pt-BR" sz="1600" dirty="0">
                <a:solidFill>
                  <a:srgbClr val="7030A0"/>
                </a:solidFill>
                <a:latin typeface="Britannic Bold" panose="020B0903060703020204" pitchFamily="34" charset="0"/>
              </a:rPr>
              <a:t>www.sergrasan.com/toninhovendraminislides/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marL="685718" lvl="2"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  ACADÊMICO  </a:t>
            </a:r>
            <a:r>
              <a:rPr lang="pt-BR" sz="900" dirty="0" smtClean="0">
                <a:solidFill>
                  <a:srgbClr val="002060"/>
                </a:solidFill>
                <a:latin typeface="Arial Black" panose="020B0A04020102020204" pitchFamily="34" charset="0"/>
                <a:cs typeface="Aharoni" panose="02010803020104030203" pitchFamily="2" charset="-79"/>
              </a:rPr>
              <a:t>28</a:t>
            </a:r>
            <a:endParaRPr lang="pt-BR" sz="900" dirty="0">
              <a:solidFill>
                <a:srgbClr val="002060"/>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val="439805155"/>
      </p:ext>
    </p:extLst>
  </p:cSld>
  <p:clrMapOvr>
    <a:masterClrMapping/>
  </p:clrMapOvr>
  <mc:AlternateContent xmlns:mc="http://schemas.openxmlformats.org/markup-compatibility/2006" xmlns:p14="http://schemas.microsoft.com/office/powerpoint/2010/main">
    <mc:Choice Requires="p14">
      <p:transition spd="slow" p14:dur="6000" advClick="0" advTm="191000">
        <p14:ferris dir="l"/>
        <p:sndAc>
          <p:stSnd loop="1">
            <p:snd r:embed="rId3" name="5 - Quero Beijar-te as Mãos.wav"/>
          </p:stSnd>
        </p:sndAc>
      </p:transition>
    </mc:Choice>
    <mc:Fallback xmlns="">
      <p:transition spd="slow" advClick="0" advTm="191000">
        <p:fade/>
        <p:sndAc>
          <p:stSnd loop="1">
            <p:snd r:embed="rId8" name="5 - Quero Beijar-te as Mã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4000" fill="hold"/>
                                        <p:tgtEl>
                                          <p:spTgt spid="25"/>
                                        </p:tgtEl>
                                        <p:attrNameLst>
                                          <p:attrName>ppt_x</p:attrName>
                                        </p:attrNameLst>
                                      </p:cBhvr>
                                      <p:tavLst>
                                        <p:tav tm="0">
                                          <p:val>
                                            <p:strVal val="#ppt_x"/>
                                          </p:val>
                                        </p:tav>
                                        <p:tav tm="100000">
                                          <p:val>
                                            <p:strVal val="#ppt_x"/>
                                          </p:val>
                                        </p:tav>
                                      </p:tavLst>
                                    </p:anim>
                                    <p:anim calcmode="lin" valueType="num">
                                      <p:cBhvr additive="base">
                                        <p:cTn id="23" dur="4000" fill="hold"/>
                                        <p:tgtEl>
                                          <p:spTgt spid="25"/>
                                        </p:tgtEl>
                                        <p:attrNameLst>
                                          <p:attrName>ppt_y</p:attrName>
                                        </p:attrNameLst>
                                      </p:cBhvr>
                                      <p:tavLst>
                                        <p:tav tm="0">
                                          <p:val>
                                            <p:strVal val="1+#ppt_h/2"/>
                                          </p:val>
                                        </p:tav>
                                        <p:tav tm="100000">
                                          <p:val>
                                            <p:strVal val="#ppt_y"/>
                                          </p:val>
                                        </p:tav>
                                      </p:tavLst>
                                    </p:anim>
                                  </p:childTnLst>
                                </p:cTn>
                              </p:par>
                            </p:childTnLst>
                          </p:cTn>
                        </p:par>
                        <p:par>
                          <p:cTn id="24" fill="hold">
                            <p:stCondLst>
                              <p:cond delay="12000"/>
                            </p:stCondLst>
                            <p:childTnLst>
                              <p:par>
                                <p:cTn id="25" presetID="22" presetClass="entr" presetSubtype="8" fill="hold"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4000"/>
                                        <p:tgtEl>
                                          <p:spTgt spid="2">
                                            <p:txEl>
                                              <p:pRg st="2" end="2"/>
                                            </p:txEl>
                                          </p:spTgt>
                                        </p:tgtEl>
                                      </p:cBhvr>
                                    </p:animEffect>
                                  </p:childTnLst>
                                </p:cTn>
                              </p:par>
                            </p:childTnLst>
                          </p:cTn>
                        </p:par>
                        <p:par>
                          <p:cTn id="28" fill="hold">
                            <p:stCondLst>
                              <p:cond delay="16000"/>
                            </p:stCondLst>
                            <p:childTnLst>
                              <p:par>
                                <p:cTn id="29" presetID="22" presetClass="entr" presetSubtype="8" fill="hold"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4000"/>
                                        <p:tgtEl>
                                          <p:spTgt spid="2">
                                            <p:txEl>
                                              <p:pRg st="3" end="3"/>
                                            </p:txEl>
                                          </p:spTgt>
                                        </p:tgtEl>
                                      </p:cBhvr>
                                    </p:animEffect>
                                  </p:childTnLst>
                                </p:cTn>
                              </p:par>
                            </p:childTnLst>
                          </p:cTn>
                        </p:par>
                        <p:par>
                          <p:cTn id="32" fill="hold">
                            <p:stCondLst>
                              <p:cond delay="20000"/>
                            </p:stCondLst>
                            <p:childTnLst>
                              <p:par>
                                <p:cTn id="33" presetID="22" presetClass="entr" presetSubtype="8" fill="hold" nodeType="after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wipe(left)">
                                      <p:cBhvr>
                                        <p:cTn id="35" dur="4000"/>
                                        <p:tgtEl>
                                          <p:spTgt spid="2">
                                            <p:txEl>
                                              <p:pRg st="5" end="5"/>
                                            </p:txEl>
                                          </p:spTgt>
                                        </p:tgtEl>
                                      </p:cBhvr>
                                    </p:animEffect>
                                  </p:childTnLst>
                                </p:cTn>
                              </p:par>
                            </p:childTnLst>
                          </p:cTn>
                        </p:par>
                        <p:par>
                          <p:cTn id="36" fill="hold">
                            <p:stCondLst>
                              <p:cond delay="24000"/>
                            </p:stCondLst>
                            <p:childTnLst>
                              <p:par>
                                <p:cTn id="37" presetID="22" presetClass="entr" presetSubtype="8" fill="hold" nodeType="after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wipe(left)">
                                      <p:cBhvr>
                                        <p:cTn id="39" dur="4000"/>
                                        <p:tgtEl>
                                          <p:spTgt spid="2">
                                            <p:txEl>
                                              <p:pRg st="6" end="6"/>
                                            </p:txEl>
                                          </p:spTgt>
                                        </p:tgtEl>
                                      </p:cBhvr>
                                    </p:animEffect>
                                  </p:childTnLst>
                                </p:cTn>
                              </p:par>
                            </p:childTnLst>
                          </p:cTn>
                        </p:par>
                        <p:par>
                          <p:cTn id="40" fill="hold">
                            <p:stCondLst>
                              <p:cond delay="28000"/>
                            </p:stCondLst>
                            <p:childTnLst>
                              <p:par>
                                <p:cTn id="41" presetID="22" presetClass="entr" presetSubtype="8" fill="hold" nodeType="after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Effect transition="in" filter="wipe(left)">
                                      <p:cBhvr>
                                        <p:cTn id="43" dur="4000"/>
                                        <p:tgtEl>
                                          <p:spTgt spid="2">
                                            <p:txEl>
                                              <p:pRg st="8" end="8"/>
                                            </p:txEl>
                                          </p:spTgt>
                                        </p:tgtEl>
                                      </p:cBhvr>
                                    </p:animEffect>
                                  </p:childTnLst>
                                </p:cTn>
                              </p:par>
                            </p:childTnLst>
                          </p:cTn>
                        </p:par>
                        <p:par>
                          <p:cTn id="44" fill="hold">
                            <p:stCondLst>
                              <p:cond delay="32000"/>
                            </p:stCondLst>
                            <p:childTnLst>
                              <p:par>
                                <p:cTn id="45" presetID="22" presetClass="entr" presetSubtype="8" fill="hold" nodeType="afterEffect">
                                  <p:stCondLst>
                                    <p:cond delay="0"/>
                                  </p:stCondLst>
                                  <p:childTnLst>
                                    <p:set>
                                      <p:cBhvr>
                                        <p:cTn id="46" dur="1" fill="hold">
                                          <p:stCondLst>
                                            <p:cond delay="0"/>
                                          </p:stCondLst>
                                        </p:cTn>
                                        <p:tgtEl>
                                          <p:spTgt spid="2">
                                            <p:txEl>
                                              <p:pRg st="10" end="10"/>
                                            </p:txEl>
                                          </p:spTgt>
                                        </p:tgtEl>
                                        <p:attrNameLst>
                                          <p:attrName>style.visibility</p:attrName>
                                        </p:attrNameLst>
                                      </p:cBhvr>
                                      <p:to>
                                        <p:strVal val="visible"/>
                                      </p:to>
                                    </p:set>
                                    <p:animEffect transition="in" filter="wipe(left)">
                                      <p:cBhvr>
                                        <p:cTn id="47" dur="4000"/>
                                        <p:tgtEl>
                                          <p:spTgt spid="2">
                                            <p:txEl>
                                              <p:pRg st="10" end="10"/>
                                            </p:txEl>
                                          </p:spTgt>
                                        </p:tgtEl>
                                      </p:cBhvr>
                                    </p:animEffect>
                                  </p:childTnLst>
                                </p:cTn>
                              </p:par>
                            </p:childTnLst>
                          </p:cTn>
                        </p:par>
                        <p:par>
                          <p:cTn id="48" fill="hold">
                            <p:stCondLst>
                              <p:cond delay="36000"/>
                            </p:stCondLst>
                            <p:childTnLst>
                              <p:par>
                                <p:cTn id="49" presetID="22" presetClass="entr" presetSubtype="8" fill="hold" nodeType="afterEffect">
                                  <p:stCondLst>
                                    <p:cond delay="0"/>
                                  </p:stCondLst>
                                  <p:childTnLst>
                                    <p:set>
                                      <p:cBhvr>
                                        <p:cTn id="50" dur="1" fill="hold">
                                          <p:stCondLst>
                                            <p:cond delay="0"/>
                                          </p:stCondLst>
                                        </p:cTn>
                                        <p:tgtEl>
                                          <p:spTgt spid="2">
                                            <p:txEl>
                                              <p:pRg st="11" end="11"/>
                                            </p:txEl>
                                          </p:spTgt>
                                        </p:tgtEl>
                                        <p:attrNameLst>
                                          <p:attrName>style.visibility</p:attrName>
                                        </p:attrNameLst>
                                      </p:cBhvr>
                                      <p:to>
                                        <p:strVal val="visible"/>
                                      </p:to>
                                    </p:set>
                                    <p:animEffect transition="in" filter="wipe(left)">
                                      <p:cBhvr>
                                        <p:cTn id="51" dur="4000"/>
                                        <p:tgtEl>
                                          <p:spTgt spid="2">
                                            <p:txEl>
                                              <p:pRg st="11" end="11"/>
                                            </p:txEl>
                                          </p:spTgt>
                                        </p:tgtEl>
                                      </p:cBhvr>
                                    </p:animEffect>
                                  </p:childTnLst>
                                </p:cTn>
                              </p:par>
                            </p:childTnLst>
                          </p:cTn>
                        </p:par>
                        <p:par>
                          <p:cTn id="52" fill="hold">
                            <p:stCondLst>
                              <p:cond delay="40000"/>
                            </p:stCondLst>
                            <p:childTnLst>
                              <p:par>
                                <p:cTn id="53" presetID="22" presetClass="entr" presetSubtype="8" fill="hold" nodeType="afterEffect">
                                  <p:stCondLst>
                                    <p:cond delay="0"/>
                                  </p:stCondLst>
                                  <p:childTnLst>
                                    <p:set>
                                      <p:cBhvr>
                                        <p:cTn id="54" dur="1" fill="hold">
                                          <p:stCondLst>
                                            <p:cond delay="0"/>
                                          </p:stCondLst>
                                        </p:cTn>
                                        <p:tgtEl>
                                          <p:spTgt spid="2">
                                            <p:txEl>
                                              <p:pRg st="12" end="12"/>
                                            </p:txEl>
                                          </p:spTgt>
                                        </p:tgtEl>
                                        <p:attrNameLst>
                                          <p:attrName>style.visibility</p:attrName>
                                        </p:attrNameLst>
                                      </p:cBhvr>
                                      <p:to>
                                        <p:strVal val="visible"/>
                                      </p:to>
                                    </p:set>
                                    <p:animEffect transition="in" filter="wipe(left)">
                                      <p:cBhvr>
                                        <p:cTn id="55" dur="4000"/>
                                        <p:tgtEl>
                                          <p:spTgt spid="2">
                                            <p:txEl>
                                              <p:pRg st="12" end="12"/>
                                            </p:txEl>
                                          </p:spTgt>
                                        </p:tgtEl>
                                      </p:cBhvr>
                                    </p:animEffect>
                                  </p:childTnLst>
                                </p:cTn>
                              </p:par>
                            </p:childTnLst>
                          </p:cTn>
                        </p:par>
                        <p:par>
                          <p:cTn id="56" fill="hold">
                            <p:stCondLst>
                              <p:cond delay="44000"/>
                            </p:stCondLst>
                            <p:childTnLst>
                              <p:par>
                                <p:cTn id="57" presetID="22" presetClass="entr" presetSubtype="8" fill="hold" nodeType="afterEffect">
                                  <p:stCondLst>
                                    <p:cond delay="0"/>
                                  </p:stCondLst>
                                  <p:childTnLst>
                                    <p:set>
                                      <p:cBhvr>
                                        <p:cTn id="58" dur="1" fill="hold">
                                          <p:stCondLst>
                                            <p:cond delay="0"/>
                                          </p:stCondLst>
                                        </p:cTn>
                                        <p:tgtEl>
                                          <p:spTgt spid="2">
                                            <p:txEl>
                                              <p:pRg st="13" end="13"/>
                                            </p:txEl>
                                          </p:spTgt>
                                        </p:tgtEl>
                                        <p:attrNameLst>
                                          <p:attrName>style.visibility</p:attrName>
                                        </p:attrNameLst>
                                      </p:cBhvr>
                                      <p:to>
                                        <p:strVal val="visible"/>
                                      </p:to>
                                    </p:set>
                                    <p:animEffect transition="in" filter="wipe(left)">
                                      <p:cBhvr>
                                        <p:cTn id="59" dur="4000"/>
                                        <p:tgtEl>
                                          <p:spTgt spid="2">
                                            <p:txEl>
                                              <p:pRg st="13" end="13"/>
                                            </p:txEl>
                                          </p:spTgt>
                                        </p:tgtEl>
                                      </p:cBhvr>
                                    </p:animEffect>
                                  </p:childTnLst>
                                </p:cTn>
                              </p:par>
                            </p:childTnLst>
                          </p:cTn>
                        </p:par>
                        <p:par>
                          <p:cTn id="60" fill="hold">
                            <p:stCondLst>
                              <p:cond delay="48000"/>
                            </p:stCondLst>
                            <p:childTnLst>
                              <p:par>
                                <p:cTn id="61" presetID="22" presetClass="entr" presetSubtype="8" fill="hold" nodeType="afterEffect">
                                  <p:stCondLst>
                                    <p:cond delay="0"/>
                                  </p:stCondLst>
                                  <p:childTnLst>
                                    <p:set>
                                      <p:cBhvr>
                                        <p:cTn id="62" dur="1" fill="hold">
                                          <p:stCondLst>
                                            <p:cond delay="0"/>
                                          </p:stCondLst>
                                        </p:cTn>
                                        <p:tgtEl>
                                          <p:spTgt spid="2">
                                            <p:txEl>
                                              <p:pRg st="14" end="14"/>
                                            </p:txEl>
                                          </p:spTgt>
                                        </p:tgtEl>
                                        <p:attrNameLst>
                                          <p:attrName>style.visibility</p:attrName>
                                        </p:attrNameLst>
                                      </p:cBhvr>
                                      <p:to>
                                        <p:strVal val="visible"/>
                                      </p:to>
                                    </p:set>
                                    <p:animEffect transition="in" filter="wipe(left)">
                                      <p:cBhvr>
                                        <p:cTn id="63" dur="4000"/>
                                        <p:tgtEl>
                                          <p:spTgt spid="2">
                                            <p:txEl>
                                              <p:pRg st="14" end="14"/>
                                            </p:txEl>
                                          </p:spTgt>
                                        </p:tgtEl>
                                      </p:cBhvr>
                                    </p:animEffect>
                                  </p:childTnLst>
                                </p:cTn>
                              </p:par>
                            </p:childTnLst>
                          </p:cTn>
                        </p:par>
                        <p:par>
                          <p:cTn id="64" fill="hold">
                            <p:stCondLst>
                              <p:cond delay="52000"/>
                            </p:stCondLst>
                            <p:childTnLst>
                              <p:par>
                                <p:cTn id="65" presetID="22" presetClass="entr" presetSubtype="8" fill="hold" nodeType="afterEffect">
                                  <p:stCondLst>
                                    <p:cond delay="0"/>
                                  </p:stCondLst>
                                  <p:childTnLst>
                                    <p:set>
                                      <p:cBhvr>
                                        <p:cTn id="66" dur="1" fill="hold">
                                          <p:stCondLst>
                                            <p:cond delay="0"/>
                                          </p:stCondLst>
                                        </p:cTn>
                                        <p:tgtEl>
                                          <p:spTgt spid="2">
                                            <p:txEl>
                                              <p:pRg st="17" end="17"/>
                                            </p:txEl>
                                          </p:spTgt>
                                        </p:tgtEl>
                                        <p:attrNameLst>
                                          <p:attrName>style.visibility</p:attrName>
                                        </p:attrNameLst>
                                      </p:cBhvr>
                                      <p:to>
                                        <p:strVal val="visible"/>
                                      </p:to>
                                    </p:set>
                                    <p:animEffect transition="in" filter="wipe(left)">
                                      <p:cBhvr>
                                        <p:cTn id="67" dur="4000"/>
                                        <p:tgtEl>
                                          <p:spTgt spid="2">
                                            <p:txEl>
                                              <p:pRg st="17" end="17"/>
                                            </p:txEl>
                                          </p:spTgt>
                                        </p:tgtEl>
                                      </p:cBhvr>
                                    </p:animEffect>
                                  </p:childTnLst>
                                </p:cTn>
                              </p:par>
                            </p:childTnLst>
                          </p:cTn>
                        </p:par>
                        <p:par>
                          <p:cTn id="68" fill="hold">
                            <p:stCondLst>
                              <p:cond delay="56000"/>
                            </p:stCondLst>
                            <p:childTnLst>
                              <p:par>
                                <p:cTn id="69" presetID="22" presetClass="entr" presetSubtype="8" fill="hold" nodeType="afterEffect">
                                  <p:stCondLst>
                                    <p:cond delay="0"/>
                                  </p:stCondLst>
                                  <p:childTnLst>
                                    <p:set>
                                      <p:cBhvr>
                                        <p:cTn id="70" dur="1" fill="hold">
                                          <p:stCondLst>
                                            <p:cond delay="0"/>
                                          </p:stCondLst>
                                        </p:cTn>
                                        <p:tgtEl>
                                          <p:spTgt spid="2">
                                            <p:txEl>
                                              <p:pRg st="18" end="18"/>
                                            </p:txEl>
                                          </p:spTgt>
                                        </p:tgtEl>
                                        <p:attrNameLst>
                                          <p:attrName>style.visibility</p:attrName>
                                        </p:attrNameLst>
                                      </p:cBhvr>
                                      <p:to>
                                        <p:strVal val="visible"/>
                                      </p:to>
                                    </p:set>
                                    <p:animEffect transition="in" filter="wipe(left)">
                                      <p:cBhvr>
                                        <p:cTn id="71" dur="4000"/>
                                        <p:tgtEl>
                                          <p:spTgt spid="2">
                                            <p:txEl>
                                              <p:pRg st="18" end="18"/>
                                            </p:txEl>
                                          </p:spTgt>
                                        </p:tgtEl>
                                      </p:cBhvr>
                                    </p:animEffect>
                                  </p:childTnLst>
                                </p:cTn>
                              </p:par>
                            </p:childTnLst>
                          </p:cTn>
                        </p:par>
                        <p:par>
                          <p:cTn id="72" fill="hold">
                            <p:stCondLst>
                              <p:cond delay="60000"/>
                            </p:stCondLst>
                            <p:childTnLst>
                              <p:par>
                                <p:cTn id="73" presetID="22" presetClass="entr" presetSubtype="8" fill="hold" nodeType="afterEffect">
                                  <p:stCondLst>
                                    <p:cond delay="0"/>
                                  </p:stCondLst>
                                  <p:childTnLst>
                                    <p:set>
                                      <p:cBhvr>
                                        <p:cTn id="74" dur="1" fill="hold">
                                          <p:stCondLst>
                                            <p:cond delay="0"/>
                                          </p:stCondLst>
                                        </p:cTn>
                                        <p:tgtEl>
                                          <p:spTgt spid="2">
                                            <p:txEl>
                                              <p:pRg st="19" end="19"/>
                                            </p:txEl>
                                          </p:spTgt>
                                        </p:tgtEl>
                                        <p:attrNameLst>
                                          <p:attrName>style.visibility</p:attrName>
                                        </p:attrNameLst>
                                      </p:cBhvr>
                                      <p:to>
                                        <p:strVal val="visible"/>
                                      </p:to>
                                    </p:set>
                                    <p:animEffect transition="in" filter="wipe(left)">
                                      <p:cBhvr>
                                        <p:cTn id="75" dur="4000"/>
                                        <p:tgtEl>
                                          <p:spTgt spid="2">
                                            <p:txEl>
                                              <p:pRg st="19" end="19"/>
                                            </p:txEl>
                                          </p:spTgt>
                                        </p:tgtEl>
                                      </p:cBhvr>
                                    </p:animEffect>
                                  </p:childTnLst>
                                </p:cTn>
                              </p:par>
                            </p:childTnLst>
                          </p:cTn>
                        </p:par>
                        <p:par>
                          <p:cTn id="76" fill="hold">
                            <p:stCondLst>
                              <p:cond delay="64000"/>
                            </p:stCondLst>
                            <p:childTnLst>
                              <p:par>
                                <p:cTn id="77" presetID="22" presetClass="entr" presetSubtype="8" fill="hold" nodeType="afterEffect">
                                  <p:stCondLst>
                                    <p:cond delay="0"/>
                                  </p:stCondLst>
                                  <p:childTnLst>
                                    <p:set>
                                      <p:cBhvr>
                                        <p:cTn id="78" dur="1" fill="hold">
                                          <p:stCondLst>
                                            <p:cond delay="0"/>
                                          </p:stCondLst>
                                        </p:cTn>
                                        <p:tgtEl>
                                          <p:spTgt spid="2">
                                            <p:txEl>
                                              <p:pRg st="21" end="21"/>
                                            </p:txEl>
                                          </p:spTgt>
                                        </p:tgtEl>
                                        <p:attrNameLst>
                                          <p:attrName>style.visibility</p:attrName>
                                        </p:attrNameLst>
                                      </p:cBhvr>
                                      <p:to>
                                        <p:strVal val="visible"/>
                                      </p:to>
                                    </p:set>
                                    <p:animEffect transition="in" filter="wipe(left)">
                                      <p:cBhvr>
                                        <p:cTn id="79" dur="4000"/>
                                        <p:tgtEl>
                                          <p:spTgt spid="2">
                                            <p:txEl>
                                              <p:pRg st="21" end="21"/>
                                            </p:txEl>
                                          </p:spTgt>
                                        </p:tgtEl>
                                      </p:cBhvr>
                                    </p:animEffect>
                                  </p:childTnLst>
                                </p:cTn>
                              </p:par>
                            </p:childTnLst>
                          </p:cTn>
                        </p:par>
                        <p:par>
                          <p:cTn id="80" fill="hold">
                            <p:stCondLst>
                              <p:cond delay="68000"/>
                            </p:stCondLst>
                            <p:childTnLst>
                              <p:par>
                                <p:cTn id="81" presetID="42" presetClass="entr" presetSubtype="0" fill="hold" grpId="0" nodeType="afterEffect">
                                  <p:stCondLst>
                                    <p:cond delay="0"/>
                                  </p:stCondLst>
                                  <p:childTnLst>
                                    <p:set>
                                      <p:cBhvr>
                                        <p:cTn id="82" dur="1" fill="hold">
                                          <p:stCondLst>
                                            <p:cond delay="0"/>
                                          </p:stCondLst>
                                        </p:cTn>
                                        <p:tgtEl>
                                          <p:spTgt spid="3"/>
                                        </p:tgtEl>
                                        <p:attrNameLst>
                                          <p:attrName>style.visibility</p:attrName>
                                        </p:attrNameLst>
                                      </p:cBhvr>
                                      <p:to>
                                        <p:strVal val="visible"/>
                                      </p:to>
                                    </p:set>
                                    <p:animEffect transition="in" filter="fade">
                                      <p:cBhvr>
                                        <p:cTn id="83" dur="5750"/>
                                        <p:tgtEl>
                                          <p:spTgt spid="3"/>
                                        </p:tgtEl>
                                      </p:cBhvr>
                                    </p:animEffect>
                                    <p:anim calcmode="lin" valueType="num">
                                      <p:cBhvr>
                                        <p:cTn id="84" dur="5750" fill="hold"/>
                                        <p:tgtEl>
                                          <p:spTgt spid="3"/>
                                        </p:tgtEl>
                                        <p:attrNameLst>
                                          <p:attrName>ppt_x</p:attrName>
                                        </p:attrNameLst>
                                      </p:cBhvr>
                                      <p:tavLst>
                                        <p:tav tm="0">
                                          <p:val>
                                            <p:strVal val="#ppt_x"/>
                                          </p:val>
                                        </p:tav>
                                        <p:tav tm="100000">
                                          <p:val>
                                            <p:strVal val="#ppt_x"/>
                                          </p:val>
                                        </p:tav>
                                      </p:tavLst>
                                    </p:anim>
                                    <p:anim calcmode="lin" valueType="num">
                                      <p:cBhvr>
                                        <p:cTn id="85" dur="5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SIMBOLOS DE UM PASSADO - 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Ápic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Escritório Clássico">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3.xml><?xml version="1.0" encoding="utf-8"?>
<a:theme xmlns:a="http://schemas.openxmlformats.org/drawingml/2006/main" name="1_Ápice">
  <a:themeElements>
    <a:clrScheme name="Áp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Áp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SIMBOLOS DE UM PASSADO</Template>
  <TotalTime>2</TotalTime>
  <Words>1656</Words>
  <Application>Microsoft Office PowerPoint</Application>
  <PresentationFormat>Apresentação na tela (16:9)</PresentationFormat>
  <Paragraphs>95</Paragraphs>
  <Slides>13</Slides>
  <Notes>3</Notes>
  <HiddenSlides>0</HiddenSlides>
  <MMClips>0</MMClips>
  <ScaleCrop>false</ScaleCrop>
  <HeadingPairs>
    <vt:vector size="6" baseType="variant">
      <vt:variant>
        <vt:lpstr>Fontes usadas</vt:lpstr>
      </vt:variant>
      <vt:variant>
        <vt:i4>24</vt:i4>
      </vt:variant>
      <vt:variant>
        <vt:lpstr>Tema</vt:lpstr>
      </vt:variant>
      <vt:variant>
        <vt:i4>4</vt:i4>
      </vt:variant>
      <vt:variant>
        <vt:lpstr>Títulos de slides</vt:lpstr>
      </vt:variant>
      <vt:variant>
        <vt:i4>13</vt:i4>
      </vt:variant>
    </vt:vector>
  </HeadingPairs>
  <TitlesOfParts>
    <vt:vector size="41" baseType="lpstr">
      <vt:lpstr>Aharoni</vt:lpstr>
      <vt:lpstr>AR BERKLEY</vt:lpstr>
      <vt:lpstr>AR BLANCA</vt:lpstr>
      <vt:lpstr>Arial</vt:lpstr>
      <vt:lpstr>Arial Black</vt:lpstr>
      <vt:lpstr>Book Antiqua</vt:lpstr>
      <vt:lpstr>Britannic Bold</vt:lpstr>
      <vt:lpstr>Calibri</vt:lpstr>
      <vt:lpstr>Calisto MT</vt:lpstr>
      <vt:lpstr>Cambria</vt:lpstr>
      <vt:lpstr>Chiller</vt:lpstr>
      <vt:lpstr>Curlz MT</vt:lpstr>
      <vt:lpstr>David</vt:lpstr>
      <vt:lpstr>Forte</vt:lpstr>
      <vt:lpstr>Freestyle Script</vt:lpstr>
      <vt:lpstr>Gill Sans MT</vt:lpstr>
      <vt:lpstr>Kristen ITC</vt:lpstr>
      <vt:lpstr>Lucida Sans</vt:lpstr>
      <vt:lpstr>Maiandra GD</vt:lpstr>
      <vt:lpstr>MV Boli</vt:lpstr>
      <vt:lpstr>Times New Roman</vt:lpstr>
      <vt:lpstr>Wingdings</vt:lpstr>
      <vt:lpstr>Wingdings 2</vt:lpstr>
      <vt:lpstr>Wingdings 3</vt:lpstr>
      <vt:lpstr>SIMBOLOS DE UM PASSADO - S</vt:lpstr>
      <vt:lpstr>Ápice</vt:lpstr>
      <vt:lpstr>1_Ápice</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1</cp:revision>
  <dcterms:created xsi:type="dcterms:W3CDTF">2020-07-08T18:44:15Z</dcterms:created>
  <dcterms:modified xsi:type="dcterms:W3CDTF">2020-07-08T18:46:15Z</dcterms:modified>
  <cp:contentStatus/>
</cp:coreProperties>
</file>