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708" r:id="rId2"/>
  </p:sldMasterIdLst>
  <p:notesMasterIdLst>
    <p:notesMasterId r:id="rId14"/>
  </p:notesMasterIdLst>
  <p:sldIdLst>
    <p:sldId id="291" r:id="rId3"/>
    <p:sldId id="295" r:id="rId4"/>
    <p:sldId id="297" r:id="rId5"/>
    <p:sldId id="300" r:id="rId6"/>
    <p:sldId id="301" r:id="rId7"/>
    <p:sldId id="302" r:id="rId8"/>
    <p:sldId id="303" r:id="rId9"/>
    <p:sldId id="304" r:id="rId10"/>
    <p:sldId id="305" r:id="rId11"/>
    <p:sldId id="306" r:id="rId12"/>
    <p:sldId id="298" r:id="rId13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B152E"/>
    <a:srgbClr val="99CC00"/>
    <a:srgbClr val="66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793" autoAdjust="0"/>
  </p:normalViewPr>
  <p:slideViewPr>
    <p:cSldViewPr>
      <p:cViewPr varScale="1">
        <p:scale>
          <a:sx n="114" d="100"/>
          <a:sy n="114" d="100"/>
        </p:scale>
        <p:origin x="590" y="8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FC6B07-2AE5-467C-B303-48B45E7D8803}" type="datetimeFigureOut">
              <a:rPr lang="pt-BR" smtClean="0"/>
              <a:pPr/>
              <a:t>03/12/2021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3A155F-22C1-41FA-8A21-389CBB5E3AF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73551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3A155F-22C1-41FA-8A21-389CBB5E3AF2}" type="slidenum">
              <a:rPr lang="pt-BR" smtClean="0"/>
              <a:pPr/>
              <a:t>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365239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6732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8A8AB-4D82-4014-A6E7-292584ADD9E8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03/12/2021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A0481-3BA7-4050-B6D4-9A38CF21F907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6673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AD81F5-A6C9-4249-AE75-6ED80281E530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03/12/2021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43787-6320-4F98-8C3B-BAC5DCF7D01E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587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C3D73-80AD-43C1-8F72-F065AABA3289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03/12/2021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4FB79-8043-49D4-8CAF-AA1EFF6D79B0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077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CFCBB-6673-4C5C-8D89-61B0DB716A07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03/12/2021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C9C495-6780-43CD-98EF-031AE2C02E93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76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15B8A-205A-4F61-B5CD-23A00A90909A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03/12/2021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C56AC-1036-47CC-BB77-FD6A1CB448A8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7266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7732D-11C4-4BF4-BFE8-44C6B4162441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03/12/2021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A97426-59A3-4397-BFFF-1CE55F8957A1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6001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A1AAED-7DC2-46B3-8028-CC2A312D50B8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03/12/2021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E8F24-B3C8-4571-B580-1299B012965F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839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F3270-252D-4ED1-9CE8-923BDC874E96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03/12/2021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8D88C8-76AD-4692-BE86-33727F260EF7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046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EAF15-E6FE-4993-A2A9-1A29604F0DE0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03/12/2021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65BA9-528F-4B7E-9B65-3C54506BE0A2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7392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CEDDC-B89A-4B8B-BD0D-A707A883F473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03/12/2021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AD07CC-AAF3-4B84-95BC-441F3922EB70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1238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7BDBB-1239-4E8B-BC43-BF4979D969DE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03/12/2021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F80AE1-A204-409C-A192-CACBA22A13C4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294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03/12/2021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8231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03/12/2021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17747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03/12/2021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0955681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03/12/2021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4811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03/12/2021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72960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03/12/2021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6590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03/12/2021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46367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03/12/2021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81038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03/12/2021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31016258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03/12/2021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2353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03/12/2021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1139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60BFD0B-B86F-44FA-8C90-296DAD9F8171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03/12/2021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CB1638F-B710-4BD1-9850-3060DB16C08B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12336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03/12/2021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031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pixabay.com/de/menschen-tanz-figuren-paar-3311900/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3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g"/><Relationship Id="rId3" Type="http://schemas.openxmlformats.org/officeDocument/2006/relationships/image" Target="../media/image13.jpeg"/><Relationship Id="rId7" Type="http://schemas.openxmlformats.org/officeDocument/2006/relationships/image" Target="../media/image11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.jpeg"/><Relationship Id="rId5" Type="http://schemas.openxmlformats.org/officeDocument/2006/relationships/image" Target="../media/image15.jpe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g"/><Relationship Id="rId3" Type="http://schemas.openxmlformats.org/officeDocument/2006/relationships/audio" Target="../media/audio2.wav"/><Relationship Id="rId7" Type="http://schemas.openxmlformats.org/officeDocument/2006/relationships/image" Target="../media/image2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7.jpg"/><Relationship Id="rId5" Type="http://schemas.openxmlformats.org/officeDocument/2006/relationships/image" Target="../media/image26.png"/><Relationship Id="rId4" Type="http://schemas.openxmlformats.org/officeDocument/2006/relationships/hyperlink" Target="http://vendraminiletras.blogspot.com/" TargetMode="External"/><Relationship Id="rId9" Type="http://schemas.openxmlformats.org/officeDocument/2006/relationships/image" Target="../media/image3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>
            <a:off x="751673" y="195486"/>
            <a:ext cx="3820917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spc="600" dirty="0">
                <a:solidFill>
                  <a:srgbClr val="99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UM TEMA MUSICAL</a:t>
            </a:r>
          </a:p>
          <a:p>
            <a:pPr algn="ctr"/>
            <a:r>
              <a:rPr lang="pt-BR" sz="2000" b="1" i="1" spc="600" dirty="0">
                <a:solidFill>
                  <a:srgbClr val="99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 COM FOTOS DA ITÁLIA</a:t>
            </a:r>
          </a:p>
          <a:p>
            <a:pPr algn="ctr"/>
            <a:r>
              <a:rPr lang="pt-BR" sz="1100" b="1" i="1" spc="600" dirty="0">
                <a:solidFill>
                  <a:srgbClr val="99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 </a:t>
            </a: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53FAF70B-B003-453E-81CC-CBC9C56BB25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280450" y="1552896"/>
            <a:ext cx="3427453" cy="3264241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A3148C93-5F9F-45F8-8D0B-CA4C59B67B02}"/>
              </a:ext>
            </a:extLst>
          </p:cNvPr>
          <p:cNvSpPr/>
          <p:nvPr/>
        </p:nvSpPr>
        <p:spPr>
          <a:xfrm>
            <a:off x="6588224" y="2992680"/>
            <a:ext cx="238892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4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hiller" panose="04020404031007020602" pitchFamily="82" charset="0"/>
              </a:rPr>
              <a:t>BALLIAMO</a:t>
            </a:r>
          </a:p>
          <a:p>
            <a:pPr algn="ctr"/>
            <a:r>
              <a:rPr lang="pt-BR" sz="4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hiller" panose="04020404031007020602" pitchFamily="82" charset="0"/>
              </a:rPr>
              <a:t>vamos dançar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1302D47E-8909-4E99-8C42-DA2408C9EB0F}"/>
              </a:ext>
            </a:extLst>
          </p:cNvPr>
          <p:cNvSpPr/>
          <p:nvPr/>
        </p:nvSpPr>
        <p:spPr>
          <a:xfrm>
            <a:off x="6552483" y="1870638"/>
            <a:ext cx="2388926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3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99CC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Fred</a:t>
            </a:r>
          </a:p>
          <a:p>
            <a:pPr algn="ctr"/>
            <a:r>
              <a:rPr lang="pt-BR" sz="3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99CC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pt-BR" sz="32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rgbClr val="99CC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Bongusto</a:t>
            </a:r>
            <a:endParaRPr lang="pt-BR" sz="3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rgbClr val="99CC00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9" name="Picture 6" descr="C:\Users\Gogu\Desktop\542516.gif">
            <a:extLst>
              <a:ext uri="{FF2B5EF4-FFF2-40B4-BE49-F238E27FC236}">
                <a16:creationId xmlns:a16="http://schemas.microsoft.com/office/drawing/2014/main" id="{C265E8FA-223A-4F94-92EE-D1DF3386C55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8952" y="4227934"/>
            <a:ext cx="1163949" cy="6620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9995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20000">
        <p14:ripple/>
        <p:sndAc>
          <p:stSnd loop="1">
            <p:snd r:embed="rId3" name="Fred Bongusto - Balliamo.wav"/>
          </p:stSnd>
        </p:sndAc>
      </p:transition>
    </mc:Choice>
    <mc:Fallback xmlns="">
      <p:transition spd="slow" advClick="0" advTm="20000">
        <p:fade/>
        <p:sndAc>
          <p:stSnd loop="1">
            <p:snd r:embed="rId8" name="Fred Bongusto - Balliam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000"/>
                            </p:stCondLst>
                            <p:childTnLst>
                              <p:par>
                                <p:cTn id="34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86184"/>
            <a:ext cx="4429501" cy="44293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ctangle 6">
            <a:extLst>
              <a:ext uri="{FF2B5EF4-FFF2-40B4-BE49-F238E27FC236}">
                <a16:creationId xmlns:a16="http://schemas.microsoft.com/office/drawing/2014/main" id="{E9FC0EF3-BF4F-470B-ADBC-0847256D38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899BBEE7-9FDF-4B59-931C-36BEF98A253C}"/>
              </a:ext>
            </a:extLst>
          </p:cNvPr>
          <p:cNvSpPr txBox="1"/>
          <p:nvPr/>
        </p:nvSpPr>
        <p:spPr>
          <a:xfrm>
            <a:off x="4427984" y="195486"/>
            <a:ext cx="4392488" cy="46474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400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Vamos Dançar...</a:t>
            </a:r>
            <a:br>
              <a:rPr lang="pt-BR" sz="2400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</a:br>
            <a:r>
              <a:rPr lang="pt-BR" sz="3200" b="1" i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Balliamo</a:t>
            </a:r>
            <a:r>
              <a:rPr lang="pt-BR" sz="3200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...</a:t>
            </a:r>
            <a:br>
              <a:rPr lang="pt-BR" sz="3200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</a:br>
            <a:br>
              <a:rPr lang="pt-BR" sz="2400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</a:br>
            <a:endParaRPr lang="pt-BR" sz="2400" b="1" i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</a:endParaRPr>
          </a:p>
          <a:p>
            <a:pPr algn="ctr"/>
            <a:endParaRPr lang="pt-BR" sz="2400" b="1" i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</a:endParaRPr>
          </a:p>
          <a:p>
            <a:pPr algn="ctr"/>
            <a:endParaRPr lang="pt-BR" sz="2400" b="1" i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</a:endParaRPr>
          </a:p>
          <a:p>
            <a:pPr algn="ctr"/>
            <a:endParaRPr lang="pt-BR" sz="2400" b="1" i="0" dirty="0">
              <a:ln w="6600">
                <a:solidFill>
                  <a:schemeClr val="accent2"/>
                </a:solidFill>
                <a:prstDash val="solid"/>
              </a:ln>
              <a:solidFill>
                <a:srgbClr val="00B0F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</a:endParaRPr>
          </a:p>
          <a:p>
            <a:pPr algn="ctr"/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00B0F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</a:endParaRPr>
          </a:p>
          <a:p>
            <a:pPr algn="ctr"/>
            <a:endParaRPr lang="pt-BR" sz="2400" b="1" i="0" dirty="0">
              <a:ln w="6600">
                <a:solidFill>
                  <a:schemeClr val="accent2"/>
                </a:solidFill>
                <a:prstDash val="solid"/>
              </a:ln>
              <a:solidFill>
                <a:srgbClr val="00B0F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</a:endParaRPr>
          </a:p>
          <a:p>
            <a:pPr algn="ctr"/>
            <a:endParaRPr lang="pt-BR" sz="2400" b="1" i="0" dirty="0">
              <a:ln w="6600">
                <a:solidFill>
                  <a:schemeClr val="accent2"/>
                </a:solidFill>
                <a:prstDash val="solid"/>
              </a:ln>
              <a:solidFill>
                <a:srgbClr val="00B0F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2400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Faz muito tempo que não fazemos isso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00B0F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6E7AA359-0A8C-4578-A097-F22889D5C1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9972" y="638016"/>
            <a:ext cx="4608512" cy="372572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553881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50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000"/>
                            </p:stCondLst>
                            <p:childTnLst>
                              <p:par>
                                <p:cTn id="2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5287563D-5BF6-4436-87E9-1F162507DA95}"/>
              </a:ext>
            </a:extLst>
          </p:cNvPr>
          <p:cNvSpPr txBox="1"/>
          <p:nvPr/>
        </p:nvSpPr>
        <p:spPr>
          <a:xfrm>
            <a:off x="611560" y="195487"/>
            <a:ext cx="4464496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b="1" i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" panose="020B0604020202020204" pitchFamily="34" charset="0"/>
              </a:rPr>
              <a:t>Vamos Dançar ...    BALLIAMO...</a:t>
            </a:r>
          </a:p>
          <a:p>
            <a:endParaRPr lang="pt-BR" sz="1800" b="1" i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ial" panose="020B0604020202020204" pitchFamily="34" charset="0"/>
            </a:endParaRPr>
          </a:p>
          <a:p>
            <a:endParaRPr lang="pt-BR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ial" panose="020B0604020202020204" pitchFamily="34" charset="0"/>
            </a:endParaRPr>
          </a:p>
          <a:p>
            <a:endParaRPr lang="pt-BR" sz="1800" b="1" i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ial" panose="020B0604020202020204" pitchFamily="34" charset="0"/>
            </a:endParaRPr>
          </a:p>
          <a:p>
            <a:endParaRPr lang="pt-BR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ial" panose="020B0604020202020204" pitchFamily="34" charset="0"/>
            </a:endParaRPr>
          </a:p>
          <a:p>
            <a:endParaRPr lang="pt-BR" sz="1800" b="1" i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ial" panose="020B0604020202020204" pitchFamily="34" charset="0"/>
            </a:endParaRPr>
          </a:p>
          <a:p>
            <a:endParaRPr lang="pt-BR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ial" panose="020B0604020202020204" pitchFamily="34" charset="0"/>
            </a:endParaRPr>
          </a:p>
          <a:p>
            <a:endParaRPr lang="pt-BR" sz="1800" b="1" i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ial" panose="020B0604020202020204" pitchFamily="34" charset="0"/>
            </a:endParaRPr>
          </a:p>
          <a:p>
            <a:endParaRPr lang="pt-BR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ial" panose="020B0604020202020204" pitchFamily="34" charset="0"/>
            </a:endParaRPr>
          </a:p>
          <a:p>
            <a:endParaRPr lang="pt-BR" sz="1800" b="1" i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ial" panose="020B0604020202020204" pitchFamily="34" charset="0"/>
            </a:endParaRPr>
          </a:p>
          <a:p>
            <a:endParaRPr lang="pt-BR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ial" panose="020B0604020202020204" pitchFamily="34" charset="0"/>
            </a:endParaRPr>
          </a:p>
          <a:p>
            <a:endParaRPr lang="pt-BR" sz="1800" b="1" i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ial" panose="020B0604020202020204" pitchFamily="34" charset="0"/>
            </a:endParaRPr>
          </a:p>
          <a:p>
            <a:endParaRPr lang="pt-BR" sz="1800" b="1" i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ial" panose="020B0604020202020204" pitchFamily="34" charset="0"/>
            </a:endParaRPr>
          </a:p>
          <a:p>
            <a:endParaRPr lang="pt-BR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1800" b="1" i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" panose="020B0604020202020204" pitchFamily="34" charset="0"/>
              </a:rPr>
              <a:t>tem musica que você gosta</a:t>
            </a:r>
            <a:br>
              <a:rPr lang="pt-BR" sz="1800" b="1" i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" panose="020B0604020202020204" pitchFamily="34" charset="0"/>
              </a:rPr>
            </a:br>
            <a:r>
              <a:rPr lang="pt-BR" sz="1800" b="1" i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" panose="020B0604020202020204" pitchFamily="34" charset="0"/>
              </a:rPr>
              <a:t>Estou com vontade de loucuras esta noite</a:t>
            </a:r>
            <a:endParaRPr lang="pt-BR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7FE6BA4D-F2F1-4598-8CAC-6F024F70D1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3448" y="555526"/>
            <a:ext cx="2652020" cy="35521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E8425C40-47C8-447A-98B6-8D5CC8CAD8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232075"/>
            <a:ext cx="3901725" cy="467935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149541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wind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0"/>
                            </p:stCondLst>
                            <p:childTnLst>
                              <p:par>
                                <p:cTn id="2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450172"/>
            <a:ext cx="4578635" cy="223812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  <a:softEdge rad="635000"/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9949" y="3228979"/>
            <a:ext cx="3060392" cy="1611267"/>
          </a:xfrm>
          <a:prstGeom prst="snip2DiagRect">
            <a:avLst>
              <a:gd name="adj1" fmla="val 0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  <a:softEdge rad="635000"/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Rectangle 6">
            <a:extLst>
              <a:ext uri="{FF2B5EF4-FFF2-40B4-BE49-F238E27FC236}">
                <a16:creationId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375D2170-E871-4539-B1D8-BA40CCA8D031}"/>
              </a:ext>
            </a:extLst>
          </p:cNvPr>
          <p:cNvSpPr txBox="1"/>
          <p:nvPr/>
        </p:nvSpPr>
        <p:spPr>
          <a:xfrm>
            <a:off x="323528" y="3839130"/>
            <a:ext cx="4392488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perspectiveContrastingLeftFacing"/>
              <a:lightRig rig="threePt" dir="t"/>
            </a:scene3d>
          </a:bodyPr>
          <a:lstStyle/>
          <a:p>
            <a:pPr algn="ctr"/>
            <a:r>
              <a:rPr lang="pt-BR" sz="2400" b="1" i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" panose="020B0604020202020204" pitchFamily="34" charset="0"/>
              </a:rPr>
              <a:t>Nós dois tão juntos há muito tempo</a:t>
            </a:r>
            <a:endParaRPr lang="pt-BR" sz="24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544CF39E-77FC-4D57-9748-156049C2F7C5}"/>
              </a:ext>
            </a:extLst>
          </p:cNvPr>
          <p:cNvSpPr txBox="1"/>
          <p:nvPr/>
        </p:nvSpPr>
        <p:spPr>
          <a:xfrm>
            <a:off x="827584" y="468514"/>
            <a:ext cx="3312368" cy="147732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sz="1800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Vamos dançar,</a:t>
            </a:r>
          </a:p>
          <a:p>
            <a:pPr algn="ctr"/>
            <a:r>
              <a:rPr lang="pt-BR" sz="1800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 não quero que seja a última música</a:t>
            </a:r>
            <a:br>
              <a:rPr lang="pt-BR" sz="1800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</a:br>
            <a:endParaRPr lang="pt-BR" sz="1800" b="1" i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</a:endParaRPr>
          </a:p>
          <a:p>
            <a:endParaRPr lang="pt-BR" dirty="0"/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F8238772-D238-48B6-A63F-AECBC8EBE9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051828"/>
            <a:ext cx="3888432" cy="262222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2085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wind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24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361" y="411510"/>
            <a:ext cx="5018735" cy="403244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Rectangle 6">
            <a:extLst>
              <a:ext uri="{FF2B5EF4-FFF2-40B4-BE49-F238E27FC236}">
                <a16:creationId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91E674BF-A608-4CCE-B62F-7E8A4EE93ED6}"/>
              </a:ext>
            </a:extLst>
          </p:cNvPr>
          <p:cNvSpPr txBox="1"/>
          <p:nvPr/>
        </p:nvSpPr>
        <p:spPr>
          <a:xfrm>
            <a:off x="5652120" y="195486"/>
            <a:ext cx="3024336" cy="458587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perspectiveContrastingLeftFacing"/>
              <a:lightRig rig="threePt" dir="t"/>
            </a:scene3d>
          </a:bodyPr>
          <a:lstStyle/>
          <a:p>
            <a:pPr algn="ctr"/>
            <a:r>
              <a:rPr lang="pt-BR" sz="1800" b="1" i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AB152E"/>
                </a:solidFill>
                <a:latin typeface="arial" panose="020B0604020202020204" pitchFamily="34" charset="0"/>
              </a:rPr>
              <a:t>Que cena, </a:t>
            </a:r>
          </a:p>
          <a:p>
            <a:pPr algn="ctr"/>
            <a:r>
              <a:rPr lang="pt-BR" sz="1800" b="1" i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AB152E"/>
                </a:solidFill>
                <a:latin typeface="arial" panose="020B0604020202020204" pitchFamily="34" charset="0"/>
              </a:rPr>
              <a:t>quanto mais eu olho para você, </a:t>
            </a:r>
          </a:p>
          <a:p>
            <a:pPr algn="ctr"/>
            <a:endParaRPr lang="pt-BR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" panose="020B0604020202020204" pitchFamily="34" charset="0"/>
            </a:endParaRPr>
          </a:p>
          <a:p>
            <a:pPr algn="ctr"/>
            <a:endParaRPr lang="pt-BR" sz="1800" b="1" i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" panose="020B0604020202020204" pitchFamily="34" charset="0"/>
            </a:endParaRPr>
          </a:p>
          <a:p>
            <a:pPr algn="ctr"/>
            <a:endParaRPr lang="pt-BR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" panose="020B0604020202020204" pitchFamily="34" charset="0"/>
            </a:endParaRPr>
          </a:p>
          <a:p>
            <a:pPr algn="ctr"/>
            <a:endParaRPr lang="pt-BR" sz="1800" b="1" i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" panose="020B0604020202020204" pitchFamily="34" charset="0"/>
            </a:endParaRPr>
          </a:p>
          <a:p>
            <a:pPr algn="ctr"/>
            <a:endParaRPr lang="pt-BR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" panose="020B0604020202020204" pitchFamily="34" charset="0"/>
            </a:endParaRPr>
          </a:p>
          <a:p>
            <a:pPr algn="ctr"/>
            <a:endParaRPr lang="pt-BR" sz="1800" b="1" i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" panose="020B0604020202020204" pitchFamily="34" charset="0"/>
            </a:endParaRPr>
          </a:p>
          <a:p>
            <a:pPr algn="ctr"/>
            <a:endParaRPr lang="pt-BR" sz="1800" b="1" i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" panose="020B0604020202020204" pitchFamily="34" charset="0"/>
            </a:endParaRPr>
          </a:p>
          <a:p>
            <a:pPr algn="ctr"/>
            <a:endParaRPr lang="pt-BR" sz="2800" b="1" i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" panose="020B0604020202020204" pitchFamily="34" charset="0"/>
            </a:endParaRPr>
          </a:p>
          <a:p>
            <a:pPr algn="ctr"/>
            <a:r>
              <a:rPr lang="pt-BR" sz="2800" b="1" i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</a:rPr>
              <a:t>mais você parece uma rainha</a:t>
            </a:r>
            <a:endParaRPr lang="pt-B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54DF80E5-DECD-45A6-9A08-C2D3DF4C9D9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1203598"/>
            <a:ext cx="2567438" cy="202374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533111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wind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11510"/>
            <a:ext cx="5499447" cy="432048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2">
                <a:lumMod val="40000"/>
                <a:lumOff val="6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Rectangle 6">
            <a:extLst>
              <a:ext uri="{FF2B5EF4-FFF2-40B4-BE49-F238E27FC236}">
                <a16:creationId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911CBF5C-C92B-4FC4-BB11-FEB96FDD73D1}"/>
              </a:ext>
            </a:extLst>
          </p:cNvPr>
          <p:cNvSpPr txBox="1"/>
          <p:nvPr/>
        </p:nvSpPr>
        <p:spPr>
          <a:xfrm>
            <a:off x="5868144" y="309592"/>
            <a:ext cx="2952328" cy="4278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200" b="0" i="0" dirty="0">
                <a:solidFill>
                  <a:srgbClr val="AB152E"/>
                </a:solidFill>
                <a:effectLst/>
                <a:latin typeface="Brush Script MT" panose="03060802040406070304" pitchFamily="66" charset="0"/>
              </a:rPr>
              <a:t>Você está linda </a:t>
            </a:r>
          </a:p>
          <a:p>
            <a:pPr algn="ctr"/>
            <a:endParaRPr lang="pt-BR" sz="2400" dirty="0">
              <a:solidFill>
                <a:srgbClr val="AB152E"/>
              </a:solidFill>
              <a:latin typeface="Brush Script MT" panose="03060802040406070304" pitchFamily="66" charset="0"/>
            </a:endParaRPr>
          </a:p>
          <a:p>
            <a:pPr algn="ctr"/>
            <a:endParaRPr lang="pt-BR" sz="2400" b="0" i="0" dirty="0">
              <a:solidFill>
                <a:srgbClr val="AB152E"/>
              </a:solidFill>
              <a:effectLst/>
              <a:latin typeface="Brush Script MT" panose="03060802040406070304" pitchFamily="66" charset="0"/>
            </a:endParaRPr>
          </a:p>
          <a:p>
            <a:pPr algn="ctr"/>
            <a:endParaRPr lang="pt-BR" sz="2400" dirty="0">
              <a:solidFill>
                <a:srgbClr val="AB152E"/>
              </a:solidFill>
              <a:latin typeface="Brush Script MT" panose="03060802040406070304" pitchFamily="66" charset="0"/>
            </a:endParaRPr>
          </a:p>
          <a:p>
            <a:pPr algn="ctr"/>
            <a:endParaRPr lang="pt-BR" sz="2400" b="0" i="0" dirty="0">
              <a:solidFill>
                <a:srgbClr val="AB152E"/>
              </a:solidFill>
              <a:effectLst/>
              <a:latin typeface="Brush Script MT" panose="03060802040406070304" pitchFamily="66" charset="0"/>
            </a:endParaRPr>
          </a:p>
          <a:p>
            <a:pPr algn="ctr"/>
            <a:endParaRPr lang="pt-BR" sz="2400" dirty="0">
              <a:solidFill>
                <a:srgbClr val="AB152E"/>
              </a:solidFill>
              <a:latin typeface="Brush Script MT" panose="03060802040406070304" pitchFamily="66" charset="0"/>
            </a:endParaRPr>
          </a:p>
          <a:p>
            <a:pPr algn="ctr"/>
            <a:endParaRPr lang="pt-BR" sz="2400" b="0" i="0" dirty="0">
              <a:solidFill>
                <a:srgbClr val="AB152E"/>
              </a:solidFill>
              <a:effectLst/>
              <a:latin typeface="Brush Script MT" panose="03060802040406070304" pitchFamily="66" charset="0"/>
            </a:endParaRPr>
          </a:p>
          <a:p>
            <a:pPr algn="ctr"/>
            <a:endParaRPr lang="pt-BR" sz="2400" dirty="0">
              <a:solidFill>
                <a:srgbClr val="AB152E"/>
              </a:solidFill>
              <a:latin typeface="Brush Script MT" panose="03060802040406070304" pitchFamily="66" charset="0"/>
            </a:endParaRPr>
          </a:p>
          <a:p>
            <a:pPr algn="ctr"/>
            <a:endParaRPr lang="pt-BR" sz="2400" b="0" i="0" dirty="0">
              <a:solidFill>
                <a:srgbClr val="AB152E"/>
              </a:solidFill>
              <a:effectLst/>
              <a:latin typeface="Brush Script MT" panose="03060802040406070304" pitchFamily="66" charset="0"/>
            </a:endParaRPr>
          </a:p>
          <a:p>
            <a:pPr algn="ctr"/>
            <a:r>
              <a:rPr lang="pt-BR" sz="2400" b="0" i="0" dirty="0">
                <a:solidFill>
                  <a:srgbClr val="AB152E"/>
                </a:solidFill>
                <a:effectLst/>
                <a:latin typeface="Brush Script MT" panose="03060802040406070304" pitchFamily="66" charset="0"/>
              </a:rPr>
              <a:t>em</a:t>
            </a:r>
          </a:p>
          <a:p>
            <a:pPr algn="ctr"/>
            <a:r>
              <a:rPr lang="pt-BR" sz="2400" b="0" i="0" dirty="0">
                <a:solidFill>
                  <a:srgbClr val="AB152E"/>
                </a:solidFill>
                <a:effectLst/>
                <a:latin typeface="Brush Script MT" panose="03060802040406070304" pitchFamily="66" charset="0"/>
              </a:rPr>
              <a:t> seu vestido de noite</a:t>
            </a:r>
            <a:endParaRPr lang="pt-BR" sz="2400" dirty="0">
              <a:solidFill>
                <a:srgbClr val="AB152E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E48E2466-1915-4D1E-B1AF-ED0907A39E6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6016" y="869079"/>
            <a:ext cx="3069432" cy="302392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698621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peelOff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7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75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75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90890981-59BD-4570-871A-32B78FCFEF16}"/>
              </a:ext>
            </a:extLst>
          </p:cNvPr>
          <p:cNvSpPr txBox="1"/>
          <p:nvPr/>
        </p:nvSpPr>
        <p:spPr>
          <a:xfrm>
            <a:off x="4067944" y="411510"/>
            <a:ext cx="4592170" cy="4247317"/>
          </a:xfrm>
          <a:prstGeom prst="rect">
            <a:avLst/>
          </a:prstGeom>
          <a:noFill/>
        </p:spPr>
        <p:txBody>
          <a:bodyPr wrap="square">
            <a:prstTxWarp prst="textDeflateInflateDeflate">
              <a:avLst/>
            </a:prstTxWarp>
            <a:spAutoFit/>
          </a:bodyPr>
          <a:lstStyle/>
          <a:p>
            <a:pPr algn="ctr"/>
            <a:r>
              <a:rPr lang="pt-BR" sz="18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Vamos dançar, </a:t>
            </a:r>
          </a:p>
          <a:p>
            <a:pPr algn="ctr"/>
            <a:endParaRPr lang="pt-BR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ctr"/>
            <a:endParaRPr lang="pt-BR" sz="1800" b="0" i="0" dirty="0">
              <a:solidFill>
                <a:srgbClr val="FF0000"/>
              </a:solidFill>
              <a:effectLst/>
              <a:latin typeface="arial" panose="020B0604020202020204" pitchFamily="34" charset="0"/>
            </a:endParaRPr>
          </a:p>
          <a:p>
            <a:pPr algn="ctr"/>
            <a:endParaRPr lang="pt-BR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ctr"/>
            <a:endParaRPr lang="pt-BR" sz="1800" b="0" i="0" dirty="0">
              <a:solidFill>
                <a:srgbClr val="FF0000"/>
              </a:solidFill>
              <a:effectLst/>
              <a:latin typeface="arial" panose="020B0604020202020204" pitchFamily="34" charset="0"/>
            </a:endParaRPr>
          </a:p>
          <a:p>
            <a:pPr algn="ctr"/>
            <a:endParaRPr lang="pt-BR" sz="1800" b="0" i="0" dirty="0">
              <a:solidFill>
                <a:srgbClr val="FF0000"/>
              </a:solidFill>
              <a:effectLst/>
              <a:latin typeface="arial" panose="020B0604020202020204" pitchFamily="34" charset="0"/>
            </a:endParaRPr>
          </a:p>
          <a:p>
            <a:pPr algn="ctr"/>
            <a:endParaRPr lang="pt-BR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ctr"/>
            <a:endParaRPr lang="pt-BR" sz="1800" b="0" i="0" dirty="0">
              <a:solidFill>
                <a:srgbClr val="FF0000"/>
              </a:solidFill>
              <a:effectLst/>
              <a:latin typeface="arial" panose="020B0604020202020204" pitchFamily="34" charset="0"/>
            </a:endParaRPr>
          </a:p>
          <a:p>
            <a:pPr algn="ctr"/>
            <a:endParaRPr lang="pt-BR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ctr"/>
            <a:endParaRPr lang="pt-BR" sz="1800" b="0" i="0" dirty="0">
              <a:solidFill>
                <a:srgbClr val="FF0000"/>
              </a:solidFill>
              <a:effectLst/>
              <a:latin typeface="arial" panose="020B0604020202020204" pitchFamily="34" charset="0"/>
            </a:endParaRPr>
          </a:p>
          <a:p>
            <a:pPr algn="ctr"/>
            <a:endParaRPr lang="pt-BR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ctr"/>
            <a:endParaRPr lang="pt-BR" sz="1800" b="0" i="0" dirty="0">
              <a:solidFill>
                <a:srgbClr val="FF0000"/>
              </a:solidFill>
              <a:effectLst/>
              <a:latin typeface="arial" panose="020B0604020202020204" pitchFamily="34" charset="0"/>
            </a:endParaRPr>
          </a:p>
          <a:p>
            <a:pPr algn="ctr"/>
            <a:endParaRPr lang="pt-BR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ctr"/>
            <a:r>
              <a:rPr lang="pt-BR" sz="18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essa música parece ter sido escrita para nós dois</a:t>
            </a:r>
            <a:endParaRPr lang="pt-BR" dirty="0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1E760F0A-FF38-4752-B502-743B20AAAF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699542"/>
            <a:ext cx="3456384" cy="345638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3CA21CDB-5EFC-4023-8BB4-0A518A9ADB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11510"/>
            <a:ext cx="3672408" cy="432048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446446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wind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5000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1D81F009-953B-4BA4-9412-3C5771844C7A}"/>
              </a:ext>
            </a:extLst>
          </p:cNvPr>
          <p:cNvSpPr txBox="1"/>
          <p:nvPr/>
        </p:nvSpPr>
        <p:spPr>
          <a:xfrm>
            <a:off x="5258672" y="843558"/>
            <a:ext cx="3296026" cy="3456384"/>
          </a:xfrm>
          <a:prstGeom prst="rect">
            <a:avLst/>
          </a:prstGeom>
          <a:noFill/>
        </p:spPr>
        <p:txBody>
          <a:bodyPr wrap="square">
            <a:prstTxWarp prst="textStop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pt-BR" sz="1800" b="1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É uma história</a:t>
            </a:r>
          </a:p>
          <a:p>
            <a:pPr algn="ctr"/>
            <a:r>
              <a:rPr lang="pt-BR" sz="1800" b="1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 que lembra</a:t>
            </a:r>
          </a:p>
          <a:p>
            <a:pPr algn="ctr"/>
            <a:r>
              <a:rPr lang="pt-BR" sz="1800" b="1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 o nosso amor</a:t>
            </a:r>
            <a:endParaRPr lang="pt-BR" b="1" dirty="0"/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052B31EC-0FC3-4A82-B21F-E583E65DA3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49975">
            <a:off x="700044" y="630795"/>
            <a:ext cx="4155926" cy="415592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D505E015-D57C-4903-9C63-674B87860D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326286"/>
            <a:ext cx="5070989" cy="4549719"/>
          </a:xfrm>
          <a:prstGeom prst="rect">
            <a:avLst/>
          </a:prstGeom>
          <a:effectLst>
            <a:softEdge rad="635000"/>
          </a:effectLst>
          <a:scene3d>
            <a:camera prst="isometricOffAxis2Lef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3266586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20000">
        <p:wheel spokes="1"/>
      </p:transition>
    </mc:Choice>
    <mc:Fallback>
      <p:transition spd="slow" advClick="0" advTm="20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xit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7445C5D1-FC10-4BA9-A422-1FECB770C1A2}"/>
              </a:ext>
            </a:extLst>
          </p:cNvPr>
          <p:cNvSpPr txBox="1"/>
          <p:nvPr/>
        </p:nvSpPr>
        <p:spPr>
          <a:xfrm>
            <a:off x="5004048" y="519522"/>
            <a:ext cx="3232189" cy="4104456"/>
          </a:xfrm>
          <a:prstGeom prst="rect">
            <a:avLst/>
          </a:prstGeom>
          <a:noFill/>
        </p:spPr>
        <p:txBody>
          <a:bodyPr wrap="square">
            <a:prstTxWarp prst="textTriangle">
              <a:avLst>
                <a:gd name="adj" fmla="val 24128"/>
              </a:avLst>
            </a:prstTxWarp>
            <a:spAutoFit/>
          </a:bodyPr>
          <a:lstStyle/>
          <a:p>
            <a:r>
              <a:rPr lang="pt-BR" sz="18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Um amor meio </a:t>
            </a:r>
          </a:p>
          <a:p>
            <a:r>
              <a:rPr lang="pt-BR" sz="18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louco como eu</a:t>
            </a:r>
            <a:br>
              <a:rPr lang="pt-BR" sz="18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</a:br>
            <a:endParaRPr lang="pt-BR" sz="1800" b="0" i="0" dirty="0">
              <a:solidFill>
                <a:srgbClr val="FF0000"/>
              </a:solidFill>
              <a:effectLst/>
              <a:latin typeface="arial" panose="020B0604020202020204" pitchFamily="34" charset="0"/>
            </a:endParaRPr>
          </a:p>
          <a:p>
            <a:endParaRPr lang="pt-BR" dirty="0"/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541D7121-24AE-40AE-BD0C-076C14F0FE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504" y="483518"/>
            <a:ext cx="3960440" cy="44323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8072F9D6-1263-4A5D-A092-BBB8DA5A59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247338"/>
            <a:ext cx="4536504" cy="332752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7B47AE1B-F15F-4C0C-817F-A322494860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0132" y="2918761"/>
            <a:ext cx="3016165" cy="200651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205446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" dur="6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250"/>
                            </p:stCondLst>
                            <p:childTnLst>
                              <p:par>
                                <p:cTn id="19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250"/>
                            </p:stCondLst>
                            <p:childTnLst>
                              <p:par>
                                <p:cTn id="26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436" y="261303"/>
            <a:ext cx="2430324" cy="114029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2">
                <a:lumMod val="20000"/>
                <a:lumOff val="8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9098" y="273640"/>
            <a:ext cx="2405803" cy="112795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2264" y="299958"/>
            <a:ext cx="2250300" cy="109999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436" y="3670814"/>
            <a:ext cx="2448390" cy="117015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2">
                <a:lumMod val="40000"/>
                <a:lumOff val="6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3727" y="3635538"/>
            <a:ext cx="2520336" cy="124070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2252" y="3651894"/>
            <a:ext cx="2340312" cy="123215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Rectangle 6">
            <a:extLst>
              <a:ext uri="{FF2B5EF4-FFF2-40B4-BE49-F238E27FC236}">
                <a16:creationId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F867D61C-8151-4BC3-981A-6538064D57A9}"/>
              </a:ext>
            </a:extLst>
          </p:cNvPr>
          <p:cNvSpPr txBox="1"/>
          <p:nvPr/>
        </p:nvSpPr>
        <p:spPr>
          <a:xfrm>
            <a:off x="4370107" y="1752802"/>
            <a:ext cx="2885213" cy="1530752"/>
          </a:xfrm>
          <a:prstGeom prst="rect">
            <a:avLst/>
          </a:prstGeom>
          <a:noFill/>
        </p:spPr>
        <p:txBody>
          <a:bodyPr wrap="square">
            <a:prstTxWarp prst="textStop">
              <a:avLst/>
            </a:prstTxWarp>
            <a:spAutoFit/>
          </a:bodyPr>
          <a:lstStyle/>
          <a:p>
            <a:pPr algn="r"/>
            <a:r>
              <a:rPr lang="pt-BR" sz="1800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Vamos dançar, </a:t>
            </a:r>
          </a:p>
          <a:p>
            <a:pPr algn="r"/>
            <a:r>
              <a:rPr lang="pt-BR" sz="1800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não quero </a:t>
            </a:r>
          </a:p>
          <a:p>
            <a:pPr algn="r"/>
            <a:r>
              <a:rPr lang="pt-BR" sz="1800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que seja</a:t>
            </a:r>
          </a:p>
          <a:p>
            <a:pPr algn="r"/>
            <a:r>
              <a:rPr lang="pt-BR" sz="1800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 a última música</a:t>
            </a:r>
            <a:br>
              <a:rPr lang="pt-BR" sz="1800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</a:b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7265BE14-D5D9-428E-B1E2-3DC5E30CDE4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5607" y="1232667"/>
            <a:ext cx="2984500" cy="241922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883584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3000">
        <p15:prstTrans prst="wind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000"/>
                            </p:stCondLst>
                            <p:childTnLst>
                              <p:par>
                                <p:cTn id="3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097701" y="382850"/>
            <a:ext cx="1961170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1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Arte Final 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1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</a:t>
            </a:r>
            <a:r>
              <a:rPr kumimoji="0" lang="pt-BR" sz="1600" b="1" i="1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Acervo Pessoal </a:t>
            </a:r>
            <a:r>
              <a:rPr kumimoji="0" lang="pt-BR" sz="1400" b="1" i="1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</a:t>
            </a:r>
            <a:r>
              <a:rPr kumimoji="0" lang="pt-BR" b="1" i="1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 </a:t>
            </a:r>
            <a:endParaRPr kumimoji="0" lang="pt-BR" sz="2000" b="1" i="1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Lucida Handwriting" panose="03010101010101010101" pitchFamily="66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000" b="1" i="1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Lucida Handwriting" panose="03010101010101010101" pitchFamily="66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1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Música de   Encerramento</a:t>
            </a:r>
            <a:r>
              <a:rPr kumimoji="0" lang="pt-BR" sz="1400" b="1" i="1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</a:t>
            </a:r>
            <a:endParaRPr kumimoji="0" lang="pt-BR" b="1" i="1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Lucida Handwriting" panose="03010101010101010101" pitchFamily="66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b="1" i="1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Lucida Handwriting" panose="03010101010101010101" pitchFamily="66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Sessenta Anos</a:t>
            </a:r>
            <a:endParaRPr kumimoji="0" lang="pt-BR" b="1" i="1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Lucida Handwriting" panose="03010101010101010101" pitchFamily="66" charset="0"/>
              <a:cs typeface="Arial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179512" y="3972993"/>
            <a:ext cx="6175793" cy="95410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ACESSE  MEUS  ESPAÇOS  CULTURAIS  E  TORNE-SE  MEU SEGUIDOR</a:t>
            </a:r>
            <a:endParaRPr kumimoji="0" lang="pt-BR" sz="105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4572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5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  <a:hlinkClick r:id="rId4"/>
              </a:rPr>
              <a:t>http://vendraminiletras.blogspot.com/</a:t>
            </a:r>
            <a:endParaRPr kumimoji="0" lang="pt-BR" sz="105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5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http://sergrasan.com/toninhovendraminislides/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PARTICIPAÇÕES:</a:t>
            </a:r>
          </a:p>
          <a:p>
            <a:pPr marL="685718" marR="0" lvl="2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</a:t>
            </a:r>
            <a:r>
              <a:rPr kumimoji="0" lang="pt-BR" sz="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ACADEMIA NACIONAL DE LETRAS DO PORTAL DO POETA BRASILEIRO ACADÊMICO  28</a:t>
            </a: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9846" y="285734"/>
            <a:ext cx="3084154" cy="3035904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reflection blurRad="12700" stA="30000" endPos="30000" dist="5000" dir="5400000" sy="-100000" algn="bl" rotWithShape="0"/>
          </a:effectLst>
          <a:scene3d>
            <a:camera prst="isometricOffAxis2Left"/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tângulo 5"/>
          <p:cNvSpPr/>
          <p:nvPr/>
        </p:nvSpPr>
        <p:spPr>
          <a:xfrm rot="21447907">
            <a:off x="6376567" y="3754367"/>
            <a:ext cx="245071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CRIAÇÃO / ROTEIRO TRADUÇÃO ADAPTADA APRESENTAÇÃO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VENDRAMINI </a:t>
            </a:r>
            <a:r>
              <a:rPr kumimoji="0" lang="pt-BR" sz="18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Toninho  </a:t>
            </a:r>
            <a:endParaRPr kumimoji="0" lang="pt-BR" sz="1400" b="1" i="1" u="sng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21CF77F0-E45A-4535-BDAE-5F3B9455468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64" y="105702"/>
            <a:ext cx="2587845" cy="209324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E3E0ECA9-7237-45C8-A320-A5D1A4E0CB5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29" y="1478001"/>
            <a:ext cx="2247900" cy="245311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2F88F346-EB4B-4036-BA9F-81185EDEA6C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876" y="263147"/>
            <a:ext cx="2340557" cy="362537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01CDF760-0C69-4643-96D9-2909FF7992C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2243" y="2445364"/>
            <a:ext cx="2137006" cy="140302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436359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0">
        <p14:doors dir="vert"/>
        <p:sndAc>
          <p:stSnd loop="1">
            <p:snd r:embed="rId3" name="Cortazar - 60 Years - II.wav"/>
          </p:stSnd>
        </p:sndAc>
      </p:transition>
    </mc:Choice>
    <mc:Fallback>
      <p:transition spd="slow" advClick="0" advTm="180000">
        <p:fade/>
        <p:sndAc>
          <p:stSnd loop="1">
            <p:snd r:embed="rId3" name="Cortazar - 60 Years - I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4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8000"/>
                            </p:stCondLst>
                            <p:childTnLst>
                              <p:par>
                                <p:cTn id="4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ERIDA É A MINHA MENINA REFORMATAR">
  <a:themeElements>
    <a:clrScheme name="Personalizada 2">
      <a:dk1>
        <a:srgbClr val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BALLIAMO</Template>
  <TotalTime>31</TotalTime>
  <Words>199</Words>
  <Application>Microsoft Office PowerPoint</Application>
  <PresentationFormat>Apresentação na tela (16:9)</PresentationFormat>
  <Paragraphs>94</Paragraphs>
  <Slides>11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13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11</vt:i4>
      </vt:variant>
    </vt:vector>
  </HeadingPairs>
  <TitlesOfParts>
    <vt:vector size="26" baseType="lpstr">
      <vt:lpstr>arial</vt:lpstr>
      <vt:lpstr>arial</vt:lpstr>
      <vt:lpstr>Arial Black</vt:lpstr>
      <vt:lpstr>Britannic Bold</vt:lpstr>
      <vt:lpstr>Brush Script MT</vt:lpstr>
      <vt:lpstr>Calibri</vt:lpstr>
      <vt:lpstr>Cambria</vt:lpstr>
      <vt:lpstr>Chiller</vt:lpstr>
      <vt:lpstr>Cooper Black</vt:lpstr>
      <vt:lpstr>David</vt:lpstr>
      <vt:lpstr>Lucida Handwriting</vt:lpstr>
      <vt:lpstr>Times New Roman</vt:lpstr>
      <vt:lpstr>Wingdings 2</vt:lpstr>
      <vt:lpstr>QUERIDA É A MINHA MENINA REFORMATAR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2021-12-03T20:11:50Z</dcterms:created>
  <dcterms:modified xsi:type="dcterms:W3CDTF">2021-12-03T20:43:20Z</dcterms:modified>
</cp:coreProperties>
</file>