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dia/audio2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5" r:id="rId2"/>
    <p:sldId id="305" r:id="rId3"/>
    <p:sldId id="306" r:id="rId4"/>
    <p:sldId id="308" r:id="rId5"/>
    <p:sldId id="309" r:id="rId6"/>
    <p:sldId id="310" r:id="rId7"/>
    <p:sldId id="311" r:id="rId8"/>
    <p:sldId id="304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60000"/>
    <a:srgbClr val="9149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51" d="100"/>
          <a:sy n="151" d="100"/>
        </p:scale>
        <p:origin x="510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35592-05ED-405D-9B45-71C131E580F2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77B2E-1F1C-4BAE-B1C3-427A1327ACD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3087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093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911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2217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809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8929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6673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1730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668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10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369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971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2674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5807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8526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7485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2644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5FA03-0865-4861-A5A0-6179CD17F925}" type="datetimeFigureOut">
              <a:rPr lang="pt-BR" smtClean="0"/>
              <a:pPr/>
              <a:t>17/11/2023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A3BA2AE2-94BA-4C20-AC68-0FC8927ACE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884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20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28242">
            <a:off x="478400" y="811836"/>
            <a:ext cx="490848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pt-BR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</a:rPr>
              <a:t>M</a:t>
            </a: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 panose="03050502040202030202" pitchFamily="66" charset="0"/>
              </a:rPr>
              <a:t>EMORIES</a:t>
            </a: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reestyle Script" panose="030804020302050B0404" pitchFamily="66" charset="0"/>
              </a:rPr>
              <a:t>... 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444208" y="4346444"/>
            <a:ext cx="226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solidFill>
                  <a:srgbClr val="F60000"/>
                </a:solidFill>
                <a:latin typeface="Broadway" panose="04040905080B02020502" pitchFamily="82" charset="0"/>
              </a:rPr>
              <a:t>PROGRESSÃO</a:t>
            </a:r>
          </a:p>
          <a:p>
            <a:pPr algn="ctr"/>
            <a:r>
              <a:rPr lang="pt-BR" sz="1200" dirty="0">
                <a:solidFill>
                  <a:srgbClr val="F60000"/>
                </a:solidFill>
                <a:latin typeface="Broadway" panose="04040905080B02020502" pitchFamily="82" charset="0"/>
              </a:rPr>
              <a:t>AUTOMÁTICA </a:t>
            </a:r>
          </a:p>
          <a:p>
            <a:pPr algn="ctr"/>
            <a:r>
              <a:rPr lang="pt-BR" sz="1200" dirty="0">
                <a:solidFill>
                  <a:srgbClr val="002060"/>
                </a:solidFill>
                <a:latin typeface="Broadway" panose="04040905080B02020502" pitchFamily="82" charset="0"/>
              </a:rPr>
              <a:t>NÃO USE O MOUSE</a:t>
            </a:r>
          </a:p>
        </p:txBody>
      </p:sp>
      <p:sp>
        <p:nvSpPr>
          <p:cNvPr id="3" name="Retângulo 2"/>
          <p:cNvSpPr/>
          <p:nvPr/>
        </p:nvSpPr>
        <p:spPr>
          <a:xfrm rot="20937272">
            <a:off x="111384" y="1370287"/>
            <a:ext cx="5796468" cy="923330"/>
          </a:xfrm>
          <a:prstGeom prst="rect">
            <a:avLst/>
          </a:prstGeom>
        </p:spPr>
        <p:txBody>
          <a:bodyPr wrap="square">
            <a:prstTxWarp prst="textChevron">
              <a:avLst>
                <a:gd name="adj" fmla="val 20968"/>
              </a:avLst>
            </a:prstTxWarp>
            <a:spAutoFit/>
          </a:bodyPr>
          <a:lstStyle/>
          <a:p>
            <a:pPr algn="ctr"/>
            <a:r>
              <a:rPr lang="pt-BR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</a:rPr>
              <a:t>É o período de tempo coberto pelas</a:t>
            </a:r>
          </a:p>
          <a:p>
            <a:pPr algn="ctr"/>
            <a:r>
              <a:rPr lang="pt-BR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</a:rPr>
              <a:t> recordações ou de lembranças de algo acontecido.</a:t>
            </a:r>
            <a:endParaRPr lang="pt-BR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435" y="34794"/>
            <a:ext cx="2963352" cy="444502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36" y="1476066"/>
            <a:ext cx="3329819" cy="351301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9407">
            <a:off x="43476" y="1848260"/>
            <a:ext cx="5156816" cy="306481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94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4000">
        <p14:flythrough dir="out"/>
        <p:sndAc>
          <p:stSnd loop="1">
            <p:snd r:embed="rId2" name="memories.wav"/>
          </p:stSnd>
        </p:sndAc>
      </p:transition>
    </mc:Choice>
    <mc:Fallback xmlns="">
      <p:transition spd="slow" advClick="0" advTm="34000">
        <p:fade/>
        <p:sndAc>
          <p:stSnd loop="1">
            <p:snd r:embed="rId6" name="memor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2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72" y="625911"/>
            <a:ext cx="4568409" cy="35435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863" y="462449"/>
            <a:ext cx="4284429" cy="387051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3" y="196934"/>
            <a:ext cx="8787880" cy="4848997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414801" y="4013618"/>
            <a:ext cx="8281104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Parti do porto esperança, com uma vontade imensa de chegar</a:t>
            </a:r>
          </a:p>
          <a:p>
            <a:pPr algn="ctr"/>
            <a:r>
              <a:rPr lang="pt-BR" sz="2000" dirty="0"/>
              <a:t>e as cinzas espalhar, no seio e no cio da terra onde nasceram.</a:t>
            </a:r>
          </a:p>
          <a:p>
            <a:pPr algn="ctr"/>
            <a:r>
              <a:rPr lang="pt-BR" sz="2000" dirty="0"/>
              <a:t>Replantei a semente dos velhos capitães...Na terra dos antepassados.</a:t>
            </a:r>
          </a:p>
        </p:txBody>
      </p:sp>
    </p:spTree>
    <p:extLst>
      <p:ext uri="{BB962C8B-B14F-4D97-AF65-F5344CB8AC3E}">
        <p14:creationId xmlns:p14="http://schemas.microsoft.com/office/powerpoint/2010/main" val="3878381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6000">
        <p15:prstTrans prst="wind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 descr="Intergalacticrobot: &lt;strong&gt;Saudades&lt;/strong&gt; do Invern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912">
            <a:off x="478779" y="598982"/>
            <a:ext cx="4959204" cy="3719403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 descr="&lt;strong&gt;Recordações&lt;/strong&gt; - Lagoinh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307">
            <a:off x="4774172" y="1006176"/>
            <a:ext cx="3961195" cy="303864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9"/>
            <a:ext cx="9144000" cy="513602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1400" y="3477593"/>
            <a:ext cx="900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O que estou tentando enxergar...?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Talvez uma imagem do passado, ou alguém que se foi.</a:t>
            </a:r>
          </a:p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Uma saudade atemporal, sem definição...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70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 descr="Intergalacticrobot: &lt;strong&gt;Saudades&lt;/strong&gt; do Invern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912">
            <a:off x="381685" y="499652"/>
            <a:ext cx="5274261" cy="338079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Imagem 2" descr="&lt;strong&gt;Recordações&lt;/strong&gt; - Lagoinh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307">
            <a:off x="4217879" y="566829"/>
            <a:ext cx="4392651" cy="336961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164112" y="3817127"/>
            <a:ext cx="8840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Que chegou sem eira e nem beira, com uma melodia, em uma noite de silêncio, ficou presa, dentro de mim...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8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2000">
        <p15:prstTrans prst="peelOff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 descr="Intergalacticrobot: &lt;strong&gt;Saudades&lt;/strong&gt; do Invern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912">
            <a:off x="318551" y="383007"/>
            <a:ext cx="4959204" cy="371940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Imagem 2" descr="&lt;strong&gt;Recordações&lt;/strong&gt; - Lagoinh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307">
            <a:off x="4774173" y="465908"/>
            <a:ext cx="3961195" cy="303864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300786" y="3850005"/>
            <a:ext cx="8642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Qual caminho percorreu? Chegou de novo, sem rosto!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368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2000">
        <p15:prstTrans prst="peelOff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4000">
              <a:srgbClr val="CEC8D0"/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 descr="Intergalacticrobot: &lt;strong&gt;Saudades&lt;/strong&gt; do Invern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912">
            <a:off x="128636" y="187521"/>
            <a:ext cx="4959204" cy="371940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Imagem 2" descr="&lt;strong&gt;Recordações&lt;/strong&gt; - Lagoinh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307">
            <a:off x="4934400" y="189226"/>
            <a:ext cx="3961195" cy="303864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205826" y="3080896"/>
            <a:ext cx="87323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Agora está aqui, 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tirando-me lágrimas!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Sem obter permissão, invadiu-me!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Não sei de quem é, não tem rosto, é só uma Saudade...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20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8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B853D1A6-DCB4-4418-8340-3045041849F1}"/>
              </a:ext>
            </a:extLst>
          </p:cNvPr>
          <p:cNvSpPr txBox="1"/>
          <p:nvPr/>
        </p:nvSpPr>
        <p:spPr>
          <a:xfrm>
            <a:off x="114392" y="4083918"/>
            <a:ext cx="8915216" cy="9721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prstTxWarp prst="textStop">
              <a:avLst>
                <a:gd name="adj" fmla="val 18620"/>
              </a:avLst>
            </a:prstTxWarp>
            <a:spAutoFit/>
          </a:bodyPr>
          <a:lstStyle/>
          <a:p>
            <a:pPr algn="ctr"/>
            <a:r>
              <a:rPr lang="pt-BR" sz="1400" dirty="0">
                <a:solidFill>
                  <a:srgbClr val="FF0000"/>
                </a:solidFill>
              </a:rPr>
              <a:t>OS CICLOS DA VIDA</a:t>
            </a:r>
          </a:p>
          <a:p>
            <a:pPr algn="ctr"/>
            <a:r>
              <a:rPr lang="pt-BR" sz="1200" dirty="0">
                <a:solidFill>
                  <a:srgbClr val="FF0000"/>
                </a:solidFill>
              </a:rPr>
              <a:t>Trata-se de um período de tempo que medeia entre um dado fenômeno e sua repetição, ou o tempo que decorre entre duas aparições sucessivas do mesmo acontecimento.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FF162B-3710-4EFE-BDA3-5E1E16A40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684" y="267494"/>
            <a:ext cx="3593512" cy="42155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E73E73B-38E3-4FEF-BCA9-8C9BECBCB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17" y="61736"/>
            <a:ext cx="2952328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B47FC6F-6358-4047-A1F6-32BAC80B17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203" y="483518"/>
            <a:ext cx="3384376" cy="38884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E78565F-8E33-441C-BEFD-9801CB4864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7" y="1683515"/>
            <a:ext cx="3869660" cy="28873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8" name="Rectangle 33">
            <a:extLst>
              <a:ext uri="{FF2B5EF4-FFF2-40B4-BE49-F238E27FC236}">
                <a16:creationId xmlns:a16="http://schemas.microsoft.com/office/drawing/2014/main" id="{DE4AB3C3-D3FE-48F4-950E-410E289BB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556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5000">
        <p:sndAc>
          <p:stSnd loop="1">
            <p:snd r:embed="rId2" name="Abertura de ppsx..wav"/>
          </p:stSnd>
        </p:sndAc>
      </p:transition>
    </mc:Choice>
    <mc:Fallback xmlns="">
      <p:transition spd="slow" advClick="0" advTm="35000">
        <p:sndAc>
          <p:stSnd loop="1">
            <p:snd r:embed="rId7" name="Abertura de ppsx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25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87695" y="302276"/>
            <a:ext cx="24900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&amp; Som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sz="3600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Memories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Esta Tarde Vi Llover  </a:t>
            </a:r>
            <a:endParaRPr kumimoji="0" lang="pt-BR" sz="280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Eydie</a:t>
            </a:r>
            <a:r>
              <a:rPr kumimoji="0" lang="pt-BR" sz="280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Gorme</a:t>
            </a:r>
            <a:r>
              <a:rPr kumimoji="0" lang="pt-BR" sz="3600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2800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089647" y="4083343"/>
            <a:ext cx="590465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 beleza transitória da matéria passa depressa. Procure manter a beleza interna das pessoas com quem convive.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743" y="110322"/>
            <a:ext cx="3248651" cy="319010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-71410" y="7937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5486831" y="2807812"/>
            <a:ext cx="36304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anose="0208090404030B020404" pitchFamily="18" charset="0"/>
                <a:cs typeface="David" panose="020E0502060401010101" pitchFamily="34" charset="-79"/>
              </a:rPr>
              <a:t>CRIAÇÃO  APRESENTAÇÃO </a:t>
            </a:r>
            <a:endParaRPr kumimoji="0" lang="pt-BR" sz="200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b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5" y="302276"/>
            <a:ext cx="3779912" cy="4536504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65000">
        <p15:prstTrans prst="fracture"/>
        <p:sndAc>
          <p:stSnd loop="1">
            <p:snd r:embed="rId3" name="Eydie Gorme - Esta Tarde ViL lover.wav"/>
          </p:stSnd>
        </p:sndAc>
      </p:transition>
    </mc:Choice>
    <mc:Fallback xmlns="">
      <p:transition spd="slow" advClick="0" advTm="165000">
        <p:fade/>
        <p:sndAc>
          <p:stSnd loop="1">
            <p:snd r:embed="rId7" name="Eydie Gorme - Esta Tarde ViL lo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MEMORIES - NOV PUBL - S - 2018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MEMORIES</Template>
  <TotalTime>37</TotalTime>
  <Words>224</Words>
  <Application>Microsoft Office PowerPoint</Application>
  <PresentationFormat>Apresentação na tela (16:9)</PresentationFormat>
  <Paragraphs>32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3" baseType="lpstr">
      <vt:lpstr>Arial</vt:lpstr>
      <vt:lpstr>Arial Black</vt:lpstr>
      <vt:lpstr>Bookman Old Style</vt:lpstr>
      <vt:lpstr>Broadway</vt:lpstr>
      <vt:lpstr>Calibri</vt:lpstr>
      <vt:lpstr>Cooper Black</vt:lpstr>
      <vt:lpstr>David</vt:lpstr>
      <vt:lpstr>Freestyle Script</vt:lpstr>
      <vt:lpstr>Harrington</vt:lpstr>
      <vt:lpstr>Kristen ITC</vt:lpstr>
      <vt:lpstr>Maiandra GD</vt:lpstr>
      <vt:lpstr>Times New Roman</vt:lpstr>
      <vt:lpstr>Trebuchet MS</vt:lpstr>
      <vt:lpstr>Wingdings 3</vt:lpstr>
      <vt:lpstr>MEMORIES - NOV PUBL - S - 2018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2023-11-17T15:29:31Z</dcterms:created>
  <dcterms:modified xsi:type="dcterms:W3CDTF">2023-11-17T16:12:54Z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6844173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D6.0.5</vt:lpwstr>
  </property>
</Properties>
</file>