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44" r:id="rId4"/>
  </p:sldMasterIdLst>
  <p:notesMasterIdLst>
    <p:notesMasterId r:id="rId18"/>
  </p:notesMasterIdLst>
  <p:sldIdLst>
    <p:sldId id="285" r:id="rId5"/>
    <p:sldId id="287" r:id="rId6"/>
    <p:sldId id="294" r:id="rId7"/>
    <p:sldId id="259" r:id="rId8"/>
    <p:sldId id="296" r:id="rId9"/>
    <p:sldId id="297" r:id="rId10"/>
    <p:sldId id="298" r:id="rId11"/>
    <p:sldId id="299" r:id="rId12"/>
    <p:sldId id="300" r:id="rId13"/>
    <p:sldId id="301" r:id="rId14"/>
    <p:sldId id="275" r:id="rId15"/>
    <p:sldId id="277" r:id="rId16"/>
    <p:sldId id="293" r:id="rId1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110" d="100"/>
          <a:sy n="110" d="100"/>
        </p:scale>
        <p:origin x="-437" y="-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42212-A3FC-4B7F-A267-F4DA0DD7E97E}" type="datetimeFigureOut">
              <a:rPr lang="pt-BR" smtClean="0"/>
              <a:pPr/>
              <a:t>22/04/2020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8227A-0490-49AF-A18A-BA8E73C4EC8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54448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13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11744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2251585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413660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7968152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5327010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0515316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1774763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9244362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705429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74631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4158527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0618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676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3992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219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1404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9159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85899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65402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707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09917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22/04/2020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969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63269-4DE0-4742-BC0E-B825836563F8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6738889"/>
      </p:ext>
    </p:extLst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E4B43-1B92-4E62-B5AD-60A67C9586F7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0005200"/>
      </p:ext>
    </p:extLst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8B704-B631-4648-A532-4E58E5992E67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474016"/>
      </p:ext>
    </p:extLst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271D5-2BF7-4605-BFEB-B872DA21F451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0145662"/>
      </p:ext>
    </p:extLst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16CFF-3068-4173-BECF-529DBB168A5A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640366"/>
      </p:ext>
    </p:extLst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F334A-BA66-4E6A-B8D6-C5769D322698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0424555"/>
      </p:ext>
    </p:extLst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90A4CC-62D7-4040-A97D-7B1832B5AA6B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3505710"/>
      </p:ext>
    </p:extLst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F860A-55EA-4202-ACA7-FA5698F51761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8804092"/>
      </p:ext>
    </p:extLst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4805F-DF34-4FB5-9378-37928744DCB2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044269"/>
      </p:ext>
    </p:extLst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19B80-ABB1-4A3A-96AF-F035B122BA20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3288241"/>
      </p:ext>
    </p:extLst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5DE01-AEF3-4BF2-9856-B73EA1C7BE19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303202"/>
      </p:ext>
    </p:extLst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88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17351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3554636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7369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8766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05085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1620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43764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22434059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88387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113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22/04/2020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90008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22/04/2020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13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pt-B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pt-BR" smtClean="0"/>
              <a:t>Asıl metin stillerini düzenlemek için tıklatın</a:t>
            </a:r>
          </a:p>
          <a:p>
            <a:pPr lvl="1"/>
            <a:r>
              <a:rPr lang="tr-TR" altLang="pt-BR" smtClean="0"/>
              <a:t>İkinci düzey</a:t>
            </a:r>
          </a:p>
          <a:p>
            <a:pPr lvl="2"/>
            <a:r>
              <a:rPr lang="tr-TR" altLang="pt-BR" smtClean="0"/>
              <a:t>Üçüncü düzey</a:t>
            </a:r>
          </a:p>
          <a:p>
            <a:pPr lvl="3"/>
            <a:r>
              <a:rPr lang="tr-TR" altLang="pt-BR" smtClean="0"/>
              <a:t>Dördüncü düzey</a:t>
            </a:r>
          </a:p>
          <a:p>
            <a:pPr lvl="4"/>
            <a:r>
              <a:rPr lang="tr-TR" altLang="pt-B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C7BC67-DBF0-43B4-902C-42F5871D5D9F}" type="slidenum">
              <a:rPr lang="tr-TR" altLang="pt-BR">
                <a:solidFill>
                  <a:srgbClr val="000000"/>
                </a:solidFill>
              </a:rPr>
              <a:pPr/>
              <a:t>‹nº›</a:t>
            </a:fld>
            <a:endParaRPr lang="tr-T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833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063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0.jpeg"/><Relationship Id="rId5" Type="http://schemas.openxmlformats.org/officeDocument/2006/relationships/image" Target="../media/image4.gif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077621">
            <a:off x="820178" y="1127401"/>
            <a:ext cx="71511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MÃE  TERRA</a:t>
            </a:r>
            <a:endParaRPr lang="pt-BR" sz="54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2081566097"/>
      </p:ext>
    </p:extLst>
  </p:cSld>
  <p:clrMapOvr>
    <a:masterClrMapping/>
  </p:clrMapOvr>
  <p:transition spd="slow" advClick="0" advTm="8000">
    <p:fade/>
    <p:sndAc>
      <p:stSnd loop="1">
        <p:snd r:embed="rId2" name="Ernesto Cortazar - At the End of the Hori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17000" decel="8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10430996" flipV="1">
            <a:off x="491630" y="264077"/>
            <a:ext cx="52580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600" dirty="0" smtClean="0">
                <a:solidFill>
                  <a:srgbClr val="FFC000"/>
                </a:solidFill>
                <a:latin typeface="Broadway" panose="04040905080B02020502" pitchFamily="82" charset="0"/>
              </a:rPr>
              <a:t>E O SOL DA MEIA NOITE</a:t>
            </a:r>
            <a:endParaRPr lang="pt-BR" sz="3200" b="1" spc="600" dirty="0"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472" y="3831918"/>
            <a:ext cx="81910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600" normalizeH="0" baseline="0" noProof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REFLEXÕES  SOBRE O NOSSO PLANETA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600" normalizeH="0" baseline="0" noProof="0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 </a:t>
            </a:r>
            <a:endParaRPr kumimoji="0" lang="pt-BR" sz="2400" b="1" i="0" u="none" strike="noStrike" kern="0" cap="none" spc="600" normalizeH="0" baseline="0" noProof="0" dirty="0">
              <a:ln w="11430"/>
              <a:solidFill>
                <a:prstClr val="black">
                  <a:lumMod val="50000"/>
                  <a:lumOff val="50000"/>
                </a:prst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375527489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3528" y="1419622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/>
              <a:t>Algumas pessoas estão convencidas que o ciclo terrestre caminha para o final no universo sem fim. </a:t>
            </a:r>
          </a:p>
          <a:p>
            <a:pPr lvl="0" algn="ctr"/>
            <a:endParaRPr lang="pt-BR" sz="2000" b="1" dirty="0"/>
          </a:p>
          <a:p>
            <a:pPr lvl="0" algn="ctr"/>
            <a:r>
              <a:rPr lang="pt-BR" sz="2000" b="1" dirty="0"/>
              <a:t>Imaginam conforme seus estudos que será por consequência de um desastre natural, como um terremoto de proporções </a:t>
            </a:r>
            <a:r>
              <a:rPr lang="pt-BR" sz="2000" b="1" dirty="0" smtClean="0"/>
              <a:t>gigantescas, </a:t>
            </a:r>
            <a:r>
              <a:rPr lang="pt-BR" sz="2000" b="1" dirty="0"/>
              <a:t>algum meteoro desproporcional que está em nossa </a:t>
            </a:r>
            <a:r>
              <a:rPr lang="pt-BR" sz="2000" b="1" dirty="0" smtClean="0"/>
              <a:t>direção, ou ainda, alguns vírus desconhecidos.</a:t>
            </a:r>
            <a:endParaRPr lang="pt-BR" sz="2000" b="1" dirty="0"/>
          </a:p>
          <a:p>
            <a:pPr lvl="0" algn="ctr"/>
            <a:endParaRPr lang="pt-BR" sz="2000" b="1" dirty="0"/>
          </a:p>
          <a:p>
            <a:pPr lvl="0" algn="ctr"/>
            <a:r>
              <a:rPr lang="pt-BR" sz="2000" b="1" dirty="0"/>
              <a:t>Os cientistas avaliam o seu  progresso, examinando a logística e os planos de contingência, objetivando a sobrevivência do mundo como conhecemos. 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691680" y="339502"/>
            <a:ext cx="5892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>
                <a:solidFill>
                  <a:srgbClr val="FFC000"/>
                </a:solidFill>
              </a:rPr>
              <a:t>QUAL SERÁ O NOSSO DESTINO?</a:t>
            </a:r>
            <a:endParaRPr lang="pt-BR" sz="2800" dirty="0">
              <a:solidFill>
                <a:srgbClr val="FFC000"/>
              </a:solidFill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527874306"/>
      </p:ext>
    </p:extLst>
  </p:cSld>
  <p:clrMapOvr>
    <a:masterClrMapping/>
  </p:clrMapOvr>
  <p:transition spd="slow" advClick="0" advTm="3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500048"/>
            <a:ext cx="7786742" cy="304694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21460" y="2774278"/>
            <a:ext cx="786696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/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Nasceu </a:t>
            </a:r>
            <a:r>
              <a:rPr lang="pt-BR" sz="2400" b="1" dirty="0">
                <a:solidFill>
                  <a:srgbClr val="FFFF00"/>
                </a:solidFill>
              </a:rPr>
              <a:t>à via Láctea com um sistema solar </a:t>
            </a:r>
            <a:r>
              <a:rPr lang="pt-BR" sz="2400" b="1" dirty="0" smtClean="0">
                <a:solidFill>
                  <a:srgbClr val="FFFF00"/>
                </a:solidFill>
              </a:rPr>
              <a:t>espetacular.</a:t>
            </a:r>
            <a:endParaRPr lang="pt-BR" sz="2400" dirty="0">
              <a:solidFill>
                <a:srgbClr val="FFFF00"/>
              </a:solidFill>
            </a:endParaRPr>
          </a:p>
          <a:p>
            <a:pPr algn="ctr"/>
            <a:endParaRPr lang="pt-BR" sz="24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Deu </a:t>
            </a:r>
            <a:r>
              <a:rPr lang="pt-BR" sz="2400" b="1" dirty="0">
                <a:solidFill>
                  <a:srgbClr val="FFFF00"/>
                </a:solidFill>
              </a:rPr>
              <a:t>origem à vida na terra, transformando-a em um planeta azul</a:t>
            </a:r>
            <a:r>
              <a:rPr lang="pt-BR" b="1" dirty="0">
                <a:solidFill>
                  <a:srgbClr val="FFFF00"/>
                </a:solidFill>
              </a:rPr>
              <a:t>.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1000100" y="857238"/>
            <a:ext cx="73581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dirty="0" smtClean="0">
                <a:solidFill>
                  <a:srgbClr val="FFFF00"/>
                </a:solidFill>
              </a:rPr>
              <a:t>O universo caminha em uma escuridão sem fim.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400" b="1" kern="0" dirty="0" smtClean="0">
              <a:solidFill>
                <a:srgbClr val="FFFF00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dirty="0" smtClean="0">
                <a:solidFill>
                  <a:srgbClr val="FFFF00"/>
                </a:solidFill>
              </a:rPr>
              <a:t>Na trajetória das galáxias giram cometas e </a:t>
            </a:r>
            <a:r>
              <a:rPr lang="pt-BR" sz="2400" b="1" kern="0" dirty="0" smtClean="0">
                <a:solidFill>
                  <a:srgbClr val="FFFF00"/>
                </a:solidFill>
              </a:rPr>
              <a:t>planetas.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xmlns="" val="346600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7000">
        <p:circle/>
      </p:transition>
    </mc:Choice>
    <mc:Fallback>
      <p:transition spd="slow" advClick="0" advTm="1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555526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 BERKLEY" pitchFamily="2" charset="0"/>
              </a:rPr>
              <a:t>Vivemos aqui com os encantos e sobressaltos da natureza, que são frutos gerados por seu útero, transformando tudo em sementes, que dão frutos da vida, do amor e da contemplação, tudo com eterna beleza</a:t>
            </a: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.</a:t>
            </a:r>
            <a:endParaRPr kumimoji="0" lang="pt-BR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2067251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6000">
        <p15:prstTrans prst="wind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19" y="555526"/>
            <a:ext cx="83924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spc="300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itchFamily="2" charset="0"/>
              </a:rPr>
              <a:t>MEU </a:t>
            </a:r>
            <a:r>
              <a:rPr lang="pt-BR" sz="3200" b="1" spc="300" dirty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itchFamily="2" charset="0"/>
              </a:rPr>
              <a:t>POEMA</a:t>
            </a:r>
          </a:p>
          <a:p>
            <a:pPr lvl="0" algn="ctr"/>
            <a:r>
              <a:rPr lang="pt-BR" sz="3200" b="1" spc="300" dirty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itchFamily="2" charset="0"/>
              </a:rPr>
              <a:t>MÃE TERRA </a:t>
            </a:r>
            <a:endParaRPr lang="pt-BR" sz="3200" b="1" spc="300" dirty="0" smtClean="0">
              <a:solidFill>
                <a:srgbClr val="1F497D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STINE" pitchFamily="2" charset="0"/>
            </a:endParaRPr>
          </a:p>
          <a:p>
            <a:pPr lvl="0" algn="ctr"/>
            <a:r>
              <a:rPr lang="pt-BR" sz="3200" b="1" spc="300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itchFamily="2" charset="0"/>
              </a:rPr>
              <a:t>E </a:t>
            </a:r>
            <a:r>
              <a:rPr lang="pt-BR" sz="3200" b="1" spc="300" dirty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 pitchFamily="2" charset="0"/>
              </a:rPr>
              <a:t>O SOL DA MEIA NOITE</a:t>
            </a:r>
          </a:p>
        </p:txBody>
      </p:sp>
      <p:grpSp>
        <p:nvGrpSpPr>
          <p:cNvPr id="4" name="Grupo 3"/>
          <p:cNvGrpSpPr>
            <a:grpSpLocks/>
          </p:cNvGrpSpPr>
          <p:nvPr/>
        </p:nvGrpSpPr>
        <p:grpSpPr bwMode="auto">
          <a:xfrm>
            <a:off x="-108520" y="0"/>
            <a:ext cx="9404920" cy="52959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275585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2000">
        <p:randomBar dir="vert"/>
      </p:transition>
    </mc:Choice>
    <mc:Fallback>
      <p:transition spd="slow" advClick="0" advTm="12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84355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É fria a madrugada.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Sorrateira e silenciosa.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Quietude que se impõe na calada da noite.</a:t>
            </a:r>
            <a:endParaRPr kumimoji="0" lang="pt-BR" sz="4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7" name="Grupo 3"/>
          <p:cNvGrpSpPr>
            <a:grpSpLocks/>
          </p:cNvGrpSpPr>
          <p:nvPr/>
        </p:nvGrpSpPr>
        <p:grpSpPr bwMode="auto">
          <a:xfrm>
            <a:off x="-108520" y="0"/>
            <a:ext cx="9404920" cy="5295900"/>
            <a:chOff x="0" y="0"/>
            <a:chExt cx="9144000" cy="6991350"/>
          </a:xfrm>
        </p:grpSpPr>
        <p:grpSp>
          <p:nvGrpSpPr>
            <p:cNvPr id="1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969501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7000">
        <p15:prstTrans prst="peelOff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27584" y="309593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Vozes roucas lamentam infortúnios.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É mórbido o momento.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3600" kern="0" dirty="0" smtClean="0">
              <a:solidFill>
                <a:prstClr val="white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3600" kern="0" dirty="0">
              <a:solidFill>
                <a:prstClr val="white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3600" kern="0" dirty="0">
              <a:solidFill>
                <a:prstClr val="white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Súplicas e suspiros dobrados.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Ecoam ao vento em forma de açoite.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3255119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7000">
        <p15:prstTrans prst="fractur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03848" y="586591"/>
            <a:ext cx="53285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Explosão no céu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Um meteoro mergulha na escuridão.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3600" kern="0" dirty="0">
              <a:solidFill>
                <a:srgbClr val="FFFF00"/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A visão fica turva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É o caminho do medo.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2702" y="-20537"/>
            <a:ext cx="9322549" cy="517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31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6000">
        <p15:prstTrans prst="drap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19872" y="1106060"/>
            <a:ext cx="5112568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lvl="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Coração disparado.</a:t>
            </a:r>
            <a:endParaRPr lang="pt-BR" sz="2000" dirty="0">
              <a:solidFill>
                <a:srgbClr val="FFC000"/>
              </a:solidFill>
              <a:latin typeface="Calibri"/>
              <a:ea typeface="Times New Roman"/>
              <a:cs typeface="Times New Roman"/>
            </a:endParaRPr>
          </a:p>
          <a:p>
            <a:pPr marL="1371600" lvl="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Com um frenesi de emoções.</a:t>
            </a:r>
            <a:endParaRPr lang="pt-BR" sz="2000" dirty="0">
              <a:solidFill>
                <a:srgbClr val="FFC000"/>
              </a:solidFill>
              <a:latin typeface="Calibri"/>
              <a:ea typeface="Times New Roman"/>
              <a:cs typeface="Times New Roman"/>
            </a:endParaRPr>
          </a:p>
          <a:p>
            <a:pPr marL="1371600" lvl="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endParaRPr lang="pt-BR" sz="2800" dirty="0" smtClean="0">
              <a:solidFill>
                <a:srgbClr val="FFC000"/>
              </a:solidFill>
              <a:latin typeface="Britannic Bold"/>
              <a:ea typeface="Times New Roman"/>
              <a:cs typeface="Times New Roman"/>
            </a:endParaRPr>
          </a:p>
          <a:p>
            <a:pPr marL="1371600" lvl="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 smtClean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É </a:t>
            </a:r>
            <a:r>
              <a:rPr lang="pt-BR" sz="2800" dirty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o sol da meia noite</a:t>
            </a:r>
            <a:endParaRPr lang="pt-BR" sz="2000" dirty="0">
              <a:solidFill>
                <a:srgbClr val="FFC000"/>
              </a:solidFill>
              <a:latin typeface="Calibri"/>
              <a:ea typeface="Times New Roman"/>
              <a:cs typeface="Times New Roman"/>
            </a:endParaRPr>
          </a:p>
          <a:p>
            <a:pPr marL="1371600" lvl="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A noite virou dia.</a:t>
            </a:r>
            <a:endParaRPr lang="pt-BR" sz="2000" dirty="0">
              <a:solidFill>
                <a:srgbClr val="FFC000"/>
              </a:solidFill>
              <a:latin typeface="Calibri"/>
              <a:ea typeface="Times New Roman"/>
              <a:cs typeface="Times New Roman"/>
            </a:endParaRPr>
          </a:p>
        </p:txBody>
      </p:sp>
      <p:grpSp>
        <p:nvGrpSpPr>
          <p:cNvPr id="4" name="Grupo 3"/>
          <p:cNvGrpSpPr>
            <a:grpSpLocks/>
          </p:cNvGrpSpPr>
          <p:nvPr/>
        </p:nvGrpSpPr>
        <p:grpSpPr bwMode="auto">
          <a:xfrm>
            <a:off x="-108520" y="0"/>
            <a:ext cx="9404920" cy="52959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xmlns="" val="173300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6000">
        <p14:gallery dir="l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98106"/>
            <a:ext cx="4032448" cy="2264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48758" y="2301720"/>
            <a:ext cx="4155690" cy="2148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341436" y="2301720"/>
            <a:ext cx="47706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 smtClean="0"/>
          </a:p>
          <a:p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/>
              </a:rPr>
              <a:t>Marcha </a:t>
            </a:r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/>
              </a:rPr>
              <a:t>alucinante</a:t>
            </a:r>
          </a:p>
          <a:p>
            <a:r>
              <a:rPr lang="pt-BR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STINE"/>
              </a:rPr>
              <a:t>Rufar de tambores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76057" y="735547"/>
            <a:ext cx="34088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Passo trôpego na calçada</a:t>
            </a:r>
          </a:p>
          <a:p>
            <a:pPr algn="ctr"/>
            <a:r>
              <a:rPr lang="pt-BR" sz="3200" dirty="0" smtClean="0"/>
              <a:t>Ritmo desenfreado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xmlns="" val="122333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5000">
        <p:split orient="vert"/>
      </p:transition>
    </mc:Choice>
    <mc:Fallback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6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07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08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08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7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08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08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308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356" y="303498"/>
            <a:ext cx="3461581" cy="1890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484" y="2571750"/>
            <a:ext cx="3203594" cy="1961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2951784" y="627535"/>
            <a:ext cx="5670756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latin typeface="Britannic Bold"/>
                <a:ea typeface="Times New Roman"/>
                <a:cs typeface="Times New Roman"/>
              </a:rPr>
              <a:t>O mundo quase </a:t>
            </a:r>
            <a:r>
              <a:rPr lang="pt-BR" sz="2800" dirty="0" smtClean="0">
                <a:latin typeface="Britannic Bold"/>
                <a:ea typeface="Times New Roman"/>
                <a:cs typeface="Times New Roman"/>
              </a:rPr>
              <a:t>acabou.</a:t>
            </a:r>
            <a:endParaRPr lang="pt-BR" sz="2000" dirty="0"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latin typeface="Britannic Bold"/>
                <a:ea typeface="Times New Roman"/>
                <a:cs typeface="Times New Roman"/>
              </a:rPr>
              <a:t>O ontem já se </a:t>
            </a:r>
            <a:r>
              <a:rPr lang="pt-BR" sz="2800" dirty="0" smtClean="0">
                <a:latin typeface="Britannic Bold"/>
                <a:ea typeface="Times New Roman"/>
                <a:cs typeface="Times New Roman"/>
              </a:rPr>
              <a:t>foi.</a:t>
            </a:r>
            <a:endParaRPr lang="pt-BR" sz="2000" dirty="0"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latin typeface="Britannic Bold"/>
                <a:ea typeface="Times New Roman"/>
                <a:cs typeface="Times New Roman"/>
              </a:rPr>
              <a:t>O amanhã ainda não </a:t>
            </a:r>
            <a:r>
              <a:rPr lang="pt-BR" sz="2800" dirty="0" smtClean="0">
                <a:latin typeface="Britannic Bold"/>
                <a:ea typeface="Times New Roman"/>
                <a:cs typeface="Times New Roman"/>
              </a:rPr>
              <a:t>chegou.</a:t>
            </a:r>
            <a:endParaRPr lang="pt-BR" sz="2000" dirty="0"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latin typeface="Britannic Bold"/>
                <a:ea typeface="Times New Roman"/>
                <a:cs typeface="Times New Roman"/>
              </a:rPr>
              <a:t>É o ultimo capitulo de uma </a:t>
            </a:r>
            <a:r>
              <a:rPr lang="pt-BR" sz="2800" dirty="0" smtClean="0">
                <a:latin typeface="Britannic Bold"/>
                <a:ea typeface="Times New Roman"/>
                <a:cs typeface="Times New Roman"/>
              </a:rPr>
              <a:t>era.</a:t>
            </a:r>
            <a:endParaRPr lang="pt-BR" sz="2000" dirty="0"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latin typeface="Britannic Bold"/>
                <a:ea typeface="Times New Roman"/>
                <a:cs typeface="Times New Roman"/>
              </a:rPr>
              <a:t>Que foi escrito por </a:t>
            </a:r>
            <a:r>
              <a:rPr lang="pt-BR" sz="2800" dirty="0" smtClean="0">
                <a:latin typeface="Britannic Bold"/>
                <a:ea typeface="Times New Roman"/>
                <a:cs typeface="Times New Roman"/>
              </a:rPr>
              <a:t>mim.</a:t>
            </a:r>
            <a:endParaRPr lang="pt-BR" sz="20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516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dissolve/>
      </p:transition>
    </mc:Choice>
    <mc:Fallback>
      <p:transition spd="slow" advClick="0" advTm="2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285734"/>
            <a:ext cx="4817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Arquivo Pessoal</a:t>
            </a:r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=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 </a:t>
            </a: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At the End </a:t>
            </a:r>
            <a:r>
              <a:rPr lang="pt-BR" sz="1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Horizon</a:t>
            </a:r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Ernesto Cortazar</a:t>
            </a:r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600" b="1" spc="3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sz="1600" b="1" spc="300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Serenade</a:t>
            </a:r>
            <a:r>
              <a:rPr lang="pt-BR" sz="1600" b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de </a:t>
            </a:r>
            <a:r>
              <a:rPr lang="pt-BR" sz="1600" b="1" spc="300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Toselli</a:t>
            </a:r>
            <a:endParaRPr lang="pt-BR" sz="1600" b="1" spc="300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André </a:t>
            </a:r>
            <a:r>
              <a:rPr lang="pt-BR" sz="1600" b="1" spc="300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Rieu</a:t>
            </a:r>
            <a:endParaRPr lang="pt-BR" sz="1600" b="1" spc="300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spc="3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942" y="571486"/>
            <a:ext cx="3617625" cy="2411750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285720" y="3500444"/>
            <a:ext cx="8572560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 smtClean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600" dirty="0" smtClean="0">
              <a:solidFill>
                <a:schemeClr val="accent1">
                  <a:lumMod val="60000"/>
                  <a:lumOff val="40000"/>
                </a:schemeClr>
              </a:solidFill>
              <a:latin typeface="Britannic Bold" panose="020B0903060703020204" pitchFamily="34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  ACADÊMICO  28</a:t>
            </a:r>
          </a:p>
          <a:p>
            <a:pPr algn="ctr" defTabSz="914378">
              <a:defRPr/>
            </a:pP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555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0" advClick="0" advTm="100000">
        <p14:doors dir="vert"/>
        <p:sndAc>
          <p:stSnd loop="1">
            <p:snd r:embed="rId8" name="Serenade - Toselli - André Rieu.wav"/>
          </p:stSnd>
        </p:sndAc>
      </p:transition>
    </mc:Choice>
    <mc:Fallback>
      <p:transition spd="slow" advClick="0" advTm="100000">
        <p:fade/>
        <p:sndAc>
          <p:stSnd loop="1">
            <p:snd r:embed="rId3" name="Serenade - Toselli - André 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 animBg="1"/>
    </p:bld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ÃE TERRA E O SOL DA MEIA NOITE - REFORMAT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aintings_from_Italy">
  <a:themeElements>
    <a:clrScheme name="Varsayılan Tasarım 13">
      <a:dk1>
        <a:srgbClr val="000000"/>
      </a:dk1>
      <a:lt1>
        <a:srgbClr val="33CC33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ADE2AD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3">
        <a:dk1>
          <a:srgbClr val="000000"/>
        </a:dk1>
        <a:lt1>
          <a:srgbClr val="33CC33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DE2AD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MÃE TERRA E O SOL DA MEIA NOITE - REFORMATAR</Template>
  <TotalTime>38</TotalTime>
  <Words>385</Words>
  <Application>Microsoft Office PowerPoint</Application>
  <PresentationFormat>Apresentação na tela (16:9)</PresentationFormat>
  <Paragraphs>75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MÃE TERRA E O SOL DA MEIA NOITE - REFORMATAR</vt:lpstr>
      <vt:lpstr>Tema do Office</vt:lpstr>
      <vt:lpstr>Paintings_from_Italy</vt:lpstr>
      <vt:lpstr>1_Viagem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2020-04-22T18:30:15Z</dcterms:created>
  <dcterms:modified xsi:type="dcterms:W3CDTF">2020-04-22T19:08:35Z</dcterms:modified>
</cp:coreProperties>
</file>