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  <p:sldMasterId id="2147483774" r:id="rId2"/>
  </p:sldMasterIdLst>
  <p:notesMasterIdLst>
    <p:notesMasterId r:id="rId15"/>
  </p:notesMasterIdLst>
  <p:sldIdLst>
    <p:sldId id="291" r:id="rId3"/>
    <p:sldId id="271" r:id="rId4"/>
    <p:sldId id="270" r:id="rId5"/>
    <p:sldId id="274" r:id="rId6"/>
    <p:sldId id="275" r:id="rId7"/>
    <p:sldId id="276" r:id="rId8"/>
    <p:sldId id="277" r:id="rId9"/>
    <p:sldId id="280" r:id="rId10"/>
    <p:sldId id="281" r:id="rId11"/>
    <p:sldId id="282" r:id="rId12"/>
    <p:sldId id="283" r:id="rId13"/>
    <p:sldId id="293" r:id="rId14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CA463"/>
    <a:srgbClr val="FF66CC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>
      <p:cViewPr varScale="1">
        <p:scale>
          <a:sx n="109" d="100"/>
          <a:sy n="109" d="100"/>
        </p:scale>
        <p:origin x="101" y="15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D864E9-3DC2-403A-8903-CFE78007F222}" type="datetimeFigureOut">
              <a:rPr lang="pt-BR" smtClean="0"/>
              <a:t>29/06/2023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ACF1BF-6BA6-498E-9931-6A34E6642E4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58548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409575" y="-3572"/>
            <a:ext cx="3761184" cy="5147072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96301" y="1035052"/>
            <a:ext cx="6430967" cy="1962149"/>
          </a:xfrm>
        </p:spPr>
        <p:txBody>
          <a:bodyPr anchor="b">
            <a:normAutofit/>
          </a:bodyPr>
          <a:lstStyle>
            <a:lvl1pPr algn="r">
              <a:defRPr sz="4500">
                <a:effectLst/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386533" y="2997200"/>
            <a:ext cx="5240734" cy="1041401"/>
          </a:xfrm>
        </p:spPr>
        <p:txBody>
          <a:bodyPr anchor="t">
            <a:normAutofit/>
          </a:bodyPr>
          <a:lstStyle>
            <a:lvl1pPr marL="0" indent="0" algn="r">
              <a:buNone/>
              <a:defRPr sz="1575">
                <a:solidFill>
                  <a:schemeClr val="tx1"/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A8A8AB-4D82-4014-A6E7-292584ADD9E8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29/06/2023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99309" y="4412457"/>
            <a:ext cx="3243033" cy="273844"/>
          </a:xfrm>
        </p:spPr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6CA0481-3BA7-4050-B6D4-9A38CF21F907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1763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4AD81F5-A6C9-4249-AE75-6ED80281E530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29/06/2023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13893" y="4400349"/>
            <a:ext cx="413375" cy="273844"/>
          </a:xfrm>
        </p:spPr>
        <p:txBody>
          <a:bodyPr/>
          <a:lstStyle/>
          <a:p>
            <a:pPr>
              <a:defRPr/>
            </a:pPr>
            <a:fld id="{B1C43787-6320-4F98-8C3B-BAC5DCF7D01E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21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29210" y="2000249"/>
            <a:ext cx="6698060" cy="1582787"/>
          </a:xfrm>
        </p:spPr>
        <p:txBody>
          <a:bodyPr anchor="b"/>
          <a:lstStyle>
            <a:lvl1pPr algn="r">
              <a:defRPr sz="3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29209" y="3583036"/>
            <a:ext cx="6698061" cy="64530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3C3D73-80AD-43C1-8F72-F065AABA3289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29/06/2023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54FB79-8043-49D4-8CAF-AA1EFF6D79B0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7289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4" y="514351"/>
            <a:ext cx="7514035" cy="1314449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3235" y="2000250"/>
            <a:ext cx="3671291" cy="2343151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5975" y="2000250"/>
            <a:ext cx="3671292" cy="2343150"/>
          </a:xfrm>
        </p:spPr>
        <p:txBody>
          <a:bodyPr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7BCFCBB-6673-4C5C-8D89-61B0DB716A07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29/06/2023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5C9C495-6780-43CD-98EF-031AE2C02E93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7804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29134" y="1993900"/>
            <a:ext cx="3455391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3233" y="2501503"/>
            <a:ext cx="3671292" cy="1841897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160366" y="2000250"/>
            <a:ext cx="3466903" cy="432197"/>
          </a:xfrm>
        </p:spPr>
        <p:txBody>
          <a:bodyPr anchor="b">
            <a:noAutofit/>
          </a:bodyPr>
          <a:lstStyle>
            <a:lvl1pPr marL="0" indent="0">
              <a:buNone/>
              <a:defRPr sz="2100" b="0">
                <a:solidFill>
                  <a:schemeClr val="accent1">
                    <a:lumMod val="75000"/>
                  </a:schemeClr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55975" y="2501503"/>
            <a:ext cx="3671292" cy="1841897"/>
          </a:xfrm>
        </p:spPr>
        <p:txBody>
          <a:bodyPr anchor="t">
            <a:normAutofit/>
          </a:bodyPr>
          <a:lstStyle>
            <a:lvl1pPr>
              <a:defRPr sz="1350"/>
            </a:lvl1pPr>
            <a:lvl2pPr>
              <a:defRPr sz="1200"/>
            </a:lvl2pPr>
            <a:lvl3pPr>
              <a:defRPr sz="1050"/>
            </a:lvl3pPr>
            <a:lvl4pPr>
              <a:defRPr sz="900"/>
            </a:lvl4pPr>
            <a:lvl5pPr>
              <a:defRPr sz="900"/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D15B8A-205A-4F61-B5CD-23A00A90909A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29/06/2023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E7C56AC-1036-47CC-BB77-FD6A1CB448A8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2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F7732D-11C4-4BF4-BFE8-44C6B416244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29/06/2023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DA97426-59A3-4397-BFFF-1CE55F8957A1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6904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3A1AAED-7DC2-46B3-8028-CC2A312D50B8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29/06/2023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7E8F24-B3C8-4571-B580-1299B012965F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930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4" y="1200150"/>
            <a:ext cx="2661841" cy="1028700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46525" y="514350"/>
            <a:ext cx="4680743" cy="3829051"/>
          </a:xfrm>
        </p:spPr>
        <p:txBody>
          <a:bodyPr anchor="ctr">
            <a:normAutofit/>
          </a:bodyPr>
          <a:lstStyle>
            <a:lvl1pPr>
              <a:defRPr sz="1500"/>
            </a:lvl1pPr>
            <a:lvl2pPr>
              <a:defRPr sz="1350"/>
            </a:lvl2pPr>
            <a:lvl3pPr>
              <a:defRPr sz="120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234" y="2228850"/>
            <a:ext cx="2661841" cy="1371600"/>
          </a:xfrm>
        </p:spPr>
        <p:txBody>
          <a:bodyPr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DF3270-252D-4ED1-9CE8-923BDC874E96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29/06/2023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8D88C8-76AD-4692-BE86-33727F260EF7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24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2043" y="1314449"/>
            <a:ext cx="4069619" cy="1028700"/>
          </a:xfrm>
        </p:spPr>
        <p:txBody>
          <a:bodyPr anchor="b">
            <a:normAutofit/>
          </a:bodyPr>
          <a:lstStyle>
            <a:lvl1pPr algn="ctr">
              <a:defRPr sz="21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96011" y="685800"/>
            <a:ext cx="2460731" cy="3429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2043" y="2343149"/>
            <a:ext cx="4069619" cy="1371600"/>
          </a:xfrm>
        </p:spPr>
        <p:txBody>
          <a:bodyPr>
            <a:normAutofit/>
          </a:bodyPr>
          <a:lstStyle>
            <a:lvl1pPr marL="0" indent="0" algn="ctr">
              <a:buNone/>
              <a:defRPr sz="13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32EAF15-E6FE-4993-A2A9-1A29604F0DE0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29/06/2023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6D65BA9-528F-4B7E-9B65-3C54506BE0A2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236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4" y="3549649"/>
            <a:ext cx="7514033" cy="425054"/>
          </a:xfrm>
        </p:spPr>
        <p:txBody>
          <a:bodyPr anchor="b">
            <a:normAutofit/>
          </a:bodyPr>
          <a:lstStyle>
            <a:lvl1pPr algn="ctr">
              <a:defRPr sz="18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789509" y="699084"/>
            <a:ext cx="6169458" cy="2373732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3234" y="3974702"/>
            <a:ext cx="7514033" cy="370284"/>
          </a:xfrm>
        </p:spPr>
        <p:txBody>
          <a:bodyPr>
            <a:normAutofit/>
          </a:bodyPr>
          <a:lstStyle>
            <a:lvl1pPr marL="0" indent="0" algn="ctr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29/06/2023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72570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5" y="514350"/>
            <a:ext cx="7514033" cy="2286000"/>
          </a:xfrm>
        </p:spPr>
        <p:txBody>
          <a:bodyPr anchor="ctr">
            <a:normAutofit/>
          </a:bodyPr>
          <a:lstStyle>
            <a:lvl1pPr algn="ctr">
              <a:defRPr sz="2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257550"/>
            <a:ext cx="7514035" cy="10858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29/06/2023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402769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198959" y="6472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0069" y="2114549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6159" y="514351"/>
            <a:ext cx="6742509" cy="2057399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827609" y="2571749"/>
            <a:ext cx="6399611" cy="28575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35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257550"/>
            <a:ext cx="7514033" cy="1085850"/>
          </a:xfrm>
        </p:spPr>
        <p:txBody>
          <a:bodyPr anchor="ctr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29/06/2023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73070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5" y="2481436"/>
            <a:ext cx="7514032" cy="1101600"/>
          </a:xfrm>
        </p:spPr>
        <p:txBody>
          <a:bodyPr anchor="b">
            <a:normAutofit/>
          </a:bodyPr>
          <a:lstStyle>
            <a:lvl1pPr algn="r">
              <a:defRPr sz="24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583036"/>
            <a:ext cx="7514033" cy="645300"/>
          </a:xfrm>
        </p:spPr>
        <p:txBody>
          <a:bodyPr anchor="t">
            <a:normAutofit/>
          </a:bodyPr>
          <a:lstStyle>
            <a:lvl1pPr marL="0" indent="0" algn="r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29/06/2023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805695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o 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198959" y="647267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70069" y="2114549"/>
            <a:ext cx="457200" cy="438582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6159" y="514351"/>
            <a:ext cx="6742509" cy="2057399"/>
          </a:xfrm>
        </p:spPr>
        <p:txBody>
          <a:bodyPr anchor="ctr">
            <a:normAutofit/>
          </a:bodyPr>
          <a:lstStyle>
            <a:lvl1pPr algn="ctr">
              <a:defRPr sz="2400" b="0" cap="none">
                <a:solidFill>
                  <a:schemeClr val="tx1"/>
                </a:solidFill>
              </a:defRPr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235" y="2914650"/>
            <a:ext cx="7514033" cy="66675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1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581400"/>
            <a:ext cx="7514033" cy="762000"/>
          </a:xfrm>
        </p:spPr>
        <p:txBody>
          <a:bodyPr anchor="t">
            <a:normAutofit/>
          </a:bodyPr>
          <a:lstStyle>
            <a:lvl1pPr marL="0" indent="0" algn="r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29/06/2023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8142681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iro ou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3235" y="514350"/>
            <a:ext cx="7514034" cy="2045494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13234" y="2628900"/>
            <a:ext cx="7514035" cy="62865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1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pt-BR" smtClean="0"/>
              <a:t>Clique para editar o texto mestre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4" y="3257550"/>
            <a:ext cx="7514035" cy="1085850"/>
          </a:xfrm>
        </p:spPr>
        <p:txBody>
          <a:bodyPr anchor="t">
            <a:normAutofit/>
          </a:bodyPr>
          <a:lstStyle>
            <a:lvl1pPr marL="0" indent="0" algn="l">
              <a:buNone/>
              <a:defRPr sz="1350">
                <a:solidFill>
                  <a:schemeClr val="tx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63CC05-3EA8-40F4-9715-23F70AF26966}" type="datetimeFigureOut">
              <a:rPr lang="pt-BR" smtClean="0"/>
              <a:t>29/06/2023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449268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05CEDDC-B89A-4B8B-BD0D-A707A883F473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29/06/2023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BAD07CC-AAF3-4B84-95BC-441F3922EB70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217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99492" y="514350"/>
            <a:ext cx="1327777" cy="3829050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3234" y="514350"/>
            <a:ext cx="6014807" cy="3829050"/>
          </a:xfrm>
        </p:spPr>
        <p:txBody>
          <a:bodyPr vert="eaVert" anchor="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E97BDBB-1239-4E8B-BC43-BF4979D969DE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29/06/2023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5F80AE1-A204-409C-A192-CACBA22A13C4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81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401242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3640059"/>
            <a:ext cx="8458200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2914650"/>
            <a:ext cx="8458200" cy="685800"/>
          </a:xfrm>
        </p:spPr>
        <p:txBody>
          <a:bodyPr anchor="b"/>
          <a:lstStyle>
            <a:lvl1pPr marL="0" indent="0" algn="l">
              <a:buNone/>
              <a:defRPr sz="2102">
                <a:solidFill>
                  <a:schemeClr val="tx2">
                    <a:shade val="75000"/>
                  </a:schemeClr>
                </a:solidFill>
              </a:defRPr>
            </a:lvl1pPr>
            <a:lvl2pPr marL="400416" indent="0" algn="ctr">
              <a:buNone/>
            </a:lvl2pPr>
            <a:lvl3pPr marL="800832" indent="0" algn="ctr">
              <a:buNone/>
            </a:lvl3pPr>
            <a:lvl4pPr marL="1201247" indent="0" algn="ctr">
              <a:buNone/>
            </a:lvl4pPr>
            <a:lvl5pPr marL="1601663" indent="0" algn="ctr">
              <a:buNone/>
            </a:lvl5pPr>
            <a:lvl6pPr marL="2002079" indent="0" algn="ctr">
              <a:buNone/>
            </a:lvl6pPr>
            <a:lvl7pPr marL="2402495" indent="0" algn="ctr">
              <a:buNone/>
            </a:lvl7pPr>
            <a:lvl8pPr marL="2802910" indent="0" algn="ctr">
              <a:buNone/>
            </a:lvl8pPr>
            <a:lvl9pPr marL="3203326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21404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1" y="57151"/>
            <a:ext cx="2895600" cy="216694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4"/>
            <a:ext cx="758952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852075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2583677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white"/>
              </a:solidFill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257300"/>
            <a:ext cx="8458200" cy="914400"/>
          </a:xfrm>
        </p:spPr>
        <p:txBody>
          <a:bodyPr anchor="b"/>
          <a:lstStyle>
            <a:lvl1pPr marL="0" indent="0" algn="r">
              <a:buNone/>
              <a:defRPr sz="1752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576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401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226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226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210315"/>
            <a:ext cx="8686800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84823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452"/>
            </a:lvl1pPr>
            <a:lvl2pPr>
              <a:defRPr sz="2102"/>
            </a:lvl2pPr>
            <a:lvl3pPr>
              <a:defRPr sz="1752"/>
            </a:lvl3pPr>
            <a:lvl4pPr>
              <a:defRPr sz="1576"/>
            </a:lvl4pPr>
            <a:lvl5pPr>
              <a:defRPr sz="1576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200150"/>
            <a:ext cx="4343400" cy="3543300"/>
          </a:xfrm>
        </p:spPr>
        <p:txBody>
          <a:bodyPr/>
          <a:lstStyle>
            <a:lvl1pPr>
              <a:defRPr sz="2452"/>
            </a:lvl1pPr>
            <a:lvl2pPr>
              <a:defRPr sz="2102"/>
            </a:lvl2pPr>
            <a:lvl3pPr>
              <a:defRPr sz="1752"/>
            </a:lvl3pPr>
            <a:lvl4pPr>
              <a:defRPr sz="1576"/>
            </a:lvl4pPr>
            <a:lvl5pPr>
              <a:defRPr sz="1576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01075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0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500064"/>
            <a:ext cx="4290556" cy="479822"/>
          </a:xfrm>
        </p:spPr>
        <p:txBody>
          <a:bodyPr anchor="ctr"/>
          <a:lstStyle>
            <a:lvl1pPr marL="0" indent="0">
              <a:buNone/>
              <a:defRPr sz="1576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1752" b="1"/>
            </a:lvl2pPr>
            <a:lvl3pPr>
              <a:buNone/>
              <a:defRPr sz="1576" b="1"/>
            </a:lvl3pPr>
            <a:lvl4pPr>
              <a:buNone/>
              <a:defRPr sz="1401" b="1"/>
            </a:lvl4pPr>
            <a:lvl5pPr>
              <a:buNone/>
              <a:defRPr sz="1401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5" y="500064"/>
            <a:ext cx="4292241" cy="479822"/>
          </a:xfrm>
        </p:spPr>
        <p:txBody>
          <a:bodyPr anchor="ctr"/>
          <a:lstStyle>
            <a:lvl1pPr marL="0" indent="0">
              <a:buNone/>
              <a:defRPr sz="1576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1752" b="1"/>
            </a:lvl2pPr>
            <a:lvl3pPr>
              <a:buNone/>
              <a:defRPr sz="1576" b="1"/>
            </a:lvl3pPr>
            <a:lvl4pPr>
              <a:buNone/>
              <a:defRPr sz="1401" b="1"/>
            </a:lvl4pPr>
            <a:lvl5pPr>
              <a:buNone/>
              <a:defRPr sz="1401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987029"/>
            <a:ext cx="4290556" cy="2956323"/>
          </a:xfrm>
        </p:spPr>
        <p:txBody>
          <a:bodyPr/>
          <a:lstStyle>
            <a:lvl1pPr>
              <a:defRPr sz="2102"/>
            </a:lvl1pPr>
            <a:lvl2pPr>
              <a:defRPr sz="1752"/>
            </a:lvl2pPr>
            <a:lvl3pPr>
              <a:defRPr sz="1576"/>
            </a:lvl3pPr>
            <a:lvl4pPr>
              <a:defRPr sz="1401"/>
            </a:lvl4pPr>
            <a:lvl5pPr>
              <a:defRPr sz="1401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2" y="987029"/>
            <a:ext cx="4288536" cy="2956323"/>
          </a:xfrm>
        </p:spPr>
        <p:txBody>
          <a:bodyPr/>
          <a:lstStyle>
            <a:lvl1pPr>
              <a:defRPr sz="2102"/>
            </a:lvl1pPr>
            <a:lvl2pPr>
              <a:defRPr sz="1752"/>
            </a:lvl2pPr>
            <a:lvl3pPr>
              <a:defRPr sz="1576"/>
            </a:lvl3pPr>
            <a:lvl4pPr>
              <a:defRPr sz="1401"/>
            </a:lvl4pPr>
            <a:lvl5pPr>
              <a:defRPr sz="1401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4857750"/>
            <a:ext cx="762000" cy="185166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4514851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10785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342900"/>
            <a:ext cx="8686800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03168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544854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4386839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4114802"/>
            <a:ext cx="8458200" cy="390525"/>
          </a:xfrm>
        </p:spPr>
        <p:txBody>
          <a:bodyPr anchor="ctr"/>
          <a:lstStyle>
            <a:lvl1pPr algn="l">
              <a:buNone/>
              <a:defRPr sz="1752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2" y="457200"/>
            <a:ext cx="3008313" cy="3600450"/>
          </a:xfrm>
        </p:spPr>
        <p:txBody>
          <a:bodyPr/>
          <a:lstStyle>
            <a:lvl1pPr marL="0" indent="0">
              <a:buNone/>
              <a:defRPr sz="1226"/>
            </a:lvl1pPr>
            <a:lvl2pPr>
              <a:buNone/>
              <a:defRPr sz="1051"/>
            </a:lvl2pPr>
            <a:lvl3pPr>
              <a:buNone/>
              <a:defRPr sz="876"/>
            </a:lvl3pPr>
            <a:lvl4pPr>
              <a:buNone/>
              <a:defRPr sz="788"/>
            </a:lvl4pPr>
            <a:lvl5pPr>
              <a:buNone/>
              <a:defRPr sz="788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457200"/>
            <a:ext cx="5340350" cy="3600450"/>
          </a:xfrm>
        </p:spPr>
        <p:txBody>
          <a:bodyPr/>
          <a:lstStyle>
            <a:lvl1pPr>
              <a:defRPr sz="2803"/>
            </a:lvl1pPr>
            <a:lvl2pPr>
              <a:defRPr sz="2452"/>
            </a:lvl2pPr>
            <a:lvl3pPr>
              <a:defRPr sz="2102"/>
            </a:lvl3pPr>
            <a:lvl4pPr>
              <a:defRPr sz="1752"/>
            </a:lvl4pPr>
            <a:lvl5pPr>
              <a:defRPr sz="1752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15253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2803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3745320"/>
            <a:ext cx="5867400" cy="391716"/>
          </a:xfrm>
        </p:spPr>
        <p:txBody>
          <a:bodyPr anchor="ctr"/>
          <a:lstStyle>
            <a:lvl1pPr algn="l">
              <a:buNone/>
              <a:defRPr sz="1752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4149913"/>
            <a:ext cx="5867400" cy="576263"/>
          </a:xfrm>
        </p:spPr>
        <p:txBody>
          <a:bodyPr lIns="109728" tIns="0"/>
          <a:lstStyle>
            <a:lvl1pPr marL="0" indent="0">
              <a:buNone/>
              <a:defRPr sz="1226"/>
            </a:lvl1pPr>
            <a:lvl2pPr>
              <a:defRPr sz="1051"/>
            </a:lvl2pPr>
            <a:lvl3pPr>
              <a:defRPr sz="876"/>
            </a:lvl3pPr>
            <a:lvl4pPr>
              <a:defRPr sz="788"/>
            </a:lvl4pPr>
            <a:lvl5pPr>
              <a:defRPr sz="788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216486907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0211762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411958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411958"/>
            <a:ext cx="6248400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4498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13109" y="0"/>
            <a:ext cx="1827610" cy="51435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3234" y="514351"/>
            <a:ext cx="7514035" cy="131444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3233" y="2000250"/>
            <a:ext cx="7514035" cy="234315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99492" y="4412457"/>
            <a:ext cx="85725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363CC05-3EA8-40F4-9715-23F70AF26966}" type="datetimeFigureOut">
              <a:rPr lang="pt-BR" smtClean="0"/>
              <a:t>29/06/2023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29210" y="4412457"/>
            <a:ext cx="5313133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13893" y="4412457"/>
            <a:ext cx="413375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EA1BDC3-2899-417D-9CBD-4615F2F2048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8626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  <p:sldLayoutId id="2147483769" r:id="rId13"/>
    <p:sldLayoutId id="2147483770" r:id="rId14"/>
    <p:sldLayoutId id="2147483771" r:id="rId15"/>
    <p:sldLayoutId id="2147483772" r:id="rId16"/>
    <p:sldLayoutId id="2147483773" r:id="rId17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342900" rtl="0" eaLnBrk="1" latinLnBrk="0" hangingPunct="1">
        <a:spcBef>
          <a:spcPct val="0"/>
        </a:spcBef>
        <a:buNone/>
        <a:defRPr sz="3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143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572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5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00113" indent="-214313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3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1572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00188" indent="-128588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spcAft>
          <a:spcPts val="45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05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788175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2" y="1165622"/>
            <a:ext cx="8686800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57151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051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29/06/2023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57151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051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4857752"/>
            <a:ext cx="762000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051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2" y="342900"/>
            <a:ext cx="8686800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788175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793490"/>
            <a:ext cx="8629650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80081" tIns="40041" rIns="80081" bIns="40041" anchor="t" compatLnSpc="1"/>
          <a:lstStyle/>
          <a:p>
            <a:endParaRPr lang="en-US" sz="1576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2564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5" r:id="rId1"/>
    <p:sldLayoutId id="2147483776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txStyles>
    <p:titleStyle>
      <a:lvl1pPr algn="l" rtl="0" eaLnBrk="1" latinLnBrk="0" hangingPunct="1">
        <a:spcBef>
          <a:spcPct val="0"/>
        </a:spcBef>
        <a:buNone/>
        <a:defRPr kumimoji="0" sz="3153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00312" indent="-300312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2803" kern="1200">
          <a:solidFill>
            <a:schemeClr val="tx2"/>
          </a:solidFill>
          <a:latin typeface="+mn-lt"/>
          <a:ea typeface="+mn-ea"/>
          <a:cs typeface="+mn-cs"/>
        </a:defRPr>
      </a:lvl1pPr>
      <a:lvl2pPr marL="650676" indent="-25026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452" kern="1200">
          <a:solidFill>
            <a:schemeClr val="tx2"/>
          </a:solidFill>
          <a:latin typeface="+mn-lt"/>
          <a:ea typeface="+mn-ea"/>
          <a:cs typeface="+mn-cs"/>
        </a:defRPr>
      </a:lvl2pPr>
      <a:lvl3pPr marL="1001039" indent="-20020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102" kern="1200">
          <a:solidFill>
            <a:schemeClr val="tx2"/>
          </a:solidFill>
          <a:latin typeface="+mn-lt"/>
          <a:ea typeface="+mn-ea"/>
          <a:cs typeface="+mn-cs"/>
        </a:defRPr>
      </a:lvl3pPr>
      <a:lvl4pPr marL="1401455" indent="-20020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1752" kern="1200">
          <a:solidFill>
            <a:schemeClr val="tx2"/>
          </a:solidFill>
          <a:latin typeface="+mn-lt"/>
          <a:ea typeface="+mn-ea"/>
          <a:cs typeface="+mn-cs"/>
        </a:defRPr>
      </a:lvl4pPr>
      <a:lvl5pPr marL="1801871" indent="-20020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576" kern="1200">
          <a:solidFill>
            <a:schemeClr val="tx2"/>
          </a:solidFill>
          <a:latin typeface="+mn-lt"/>
          <a:ea typeface="+mn-ea"/>
          <a:cs typeface="+mn-cs"/>
        </a:defRPr>
      </a:lvl5pPr>
      <a:lvl6pPr marL="2202287" indent="-20020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576" kern="1200">
          <a:solidFill>
            <a:schemeClr val="tx2"/>
          </a:solidFill>
          <a:latin typeface="+mn-lt"/>
          <a:ea typeface="+mn-ea"/>
          <a:cs typeface="+mn-cs"/>
        </a:defRPr>
      </a:lvl6pPr>
      <a:lvl7pPr marL="2602702" indent="-20020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401" kern="1200">
          <a:solidFill>
            <a:schemeClr val="tx2"/>
          </a:solidFill>
          <a:latin typeface="+mn-lt"/>
          <a:ea typeface="+mn-ea"/>
          <a:cs typeface="+mn-cs"/>
        </a:defRPr>
      </a:lvl7pPr>
      <a:lvl8pPr marL="3003118" indent="-20020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40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403534" indent="-200208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226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004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800832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20124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60166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00207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4024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280291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20332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5" Type="http://schemas.openxmlformats.org/officeDocument/2006/relationships/audio" Target="../media/audio2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 rot="20940730">
            <a:off x="301090" y="343585"/>
            <a:ext cx="1859805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 </a:t>
            </a:r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ANJO  </a:t>
            </a:r>
          </a:p>
          <a:p>
            <a:pPr lvl="0" algn="ctr"/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DA</a:t>
            </a:r>
          </a:p>
          <a:p>
            <a:pPr lvl="0" algn="ctr"/>
            <a:r>
              <a:rPr lang="pt-BR" sz="40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Cambria"/>
              </a:rPr>
              <a:t>  NOITE</a:t>
            </a:r>
            <a:endParaRPr lang="pt-BR" sz="40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0070C0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Cambria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8" name="Retângulo 17"/>
          <p:cNvSpPr/>
          <p:nvPr/>
        </p:nvSpPr>
        <p:spPr>
          <a:xfrm rot="20928393">
            <a:off x="394950" y="2115687"/>
            <a:ext cx="8487578" cy="1938992"/>
          </a:xfrm>
          <a:prstGeom prst="rect">
            <a:avLst/>
          </a:prstGeom>
          <a:ln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 algn="ctr"/>
            <a:r>
              <a:rPr lang="pt-BR" sz="2400" b="1" dirty="0">
                <a:solidFill>
                  <a:srgbClr val="FFFF00"/>
                </a:solidFill>
                <a:latin typeface="Arial"/>
              </a:rPr>
              <a:t>Segundo as crenças cristãs,</a:t>
            </a:r>
          </a:p>
          <a:p>
            <a:pPr lvl="0" algn="ctr"/>
            <a:r>
              <a:rPr lang="pt-BR" sz="2400" b="1" dirty="0">
                <a:solidFill>
                  <a:srgbClr val="FFFF00"/>
                </a:solidFill>
                <a:latin typeface="Arial"/>
              </a:rPr>
              <a:t> são mensageiros e emissários de Deus, que recebemos em nosso </a:t>
            </a:r>
            <a:r>
              <a:rPr lang="pt-BR" sz="2400" b="1" dirty="0" smtClean="0">
                <a:solidFill>
                  <a:srgbClr val="FFFF00"/>
                </a:solidFill>
                <a:latin typeface="Arial"/>
              </a:rPr>
              <a:t>nascimento,</a:t>
            </a:r>
          </a:p>
          <a:p>
            <a:pPr lvl="0" algn="ctr"/>
            <a:r>
              <a:rPr lang="pt-BR" sz="2400" b="1" dirty="0" smtClean="0">
                <a:solidFill>
                  <a:srgbClr val="FFFF00"/>
                </a:solidFill>
                <a:latin typeface="Arial"/>
              </a:rPr>
              <a:t> para nos proteger durante</a:t>
            </a:r>
          </a:p>
          <a:p>
            <a:pPr lvl="0" algn="ctr"/>
            <a:r>
              <a:rPr lang="pt-BR" sz="2400" b="1" dirty="0" smtClean="0">
                <a:solidFill>
                  <a:srgbClr val="FFFF00"/>
                </a:solidFill>
                <a:latin typeface="Arial"/>
              </a:rPr>
              <a:t> </a:t>
            </a:r>
            <a:r>
              <a:rPr lang="pt-BR" sz="2400" b="1" dirty="0">
                <a:solidFill>
                  <a:srgbClr val="FFFF00"/>
                </a:solidFill>
                <a:latin typeface="Arial"/>
              </a:rPr>
              <a:t>toda a nossa vida.</a:t>
            </a:r>
            <a:r>
              <a:rPr lang="pt-BR" sz="2000" b="1" dirty="0">
                <a:solidFill>
                  <a:srgbClr val="FFFF00"/>
                </a:solidFill>
                <a:latin typeface="Arial"/>
              </a:rPr>
              <a:t> </a:t>
            </a:r>
            <a:endParaRPr lang="pt-BR" b="1" dirty="0">
              <a:solidFill>
                <a:srgbClr val="FFFF00"/>
              </a:solidFill>
            </a:endParaRPr>
          </a:p>
        </p:txBody>
      </p:sp>
      <p:sp>
        <p:nvSpPr>
          <p:cNvPr id="19" name="Retângulo 18"/>
          <p:cNvSpPr/>
          <p:nvPr/>
        </p:nvSpPr>
        <p:spPr>
          <a:xfrm>
            <a:off x="6156175" y="4299942"/>
            <a:ext cx="2799023" cy="6155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2000" dirty="0">
                <a:solidFill>
                  <a:srgbClr val="FF0000"/>
                </a:solidFill>
                <a:latin typeface="Cooper Black" panose="0208090404030B020404" pitchFamily="18" charset="0"/>
              </a:rPr>
              <a:t>Avanço Automático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pt-BR" sz="1400" dirty="0" smtClean="0">
                <a:solidFill>
                  <a:srgbClr val="FFFF00"/>
                </a:solidFill>
                <a:latin typeface="Bodoni MT Black" panose="02070A03080606020203" pitchFamily="18" charset="0"/>
              </a:rPr>
              <a:t>NÃO USE O MOUSE</a:t>
            </a:r>
            <a:endParaRPr lang="pt-BR" sz="1400" dirty="0">
              <a:solidFill>
                <a:srgbClr val="FFFF00"/>
              </a:solidFill>
              <a:latin typeface="Bodoni MT Black" panose="02070A0308060602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775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30000">
        <p14:warp dir="in"/>
        <p:sndAc>
          <p:stSnd>
            <p:snd r:embed="rId2" name="Aeoliah - Rapture.wav"/>
          </p:stSnd>
        </p:sndAc>
      </p:transition>
    </mc:Choice>
    <mc:Fallback>
      <p:transition spd="slow" advClick="0" advTm="30000">
        <p:fade/>
        <p:sndAc>
          <p:stSnd>
            <p:snd r:embed="rId2" name="Aeoliah - Raptur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6000"/>
                            </p:stCondLst>
                            <p:childTnLst>
                              <p:par>
                                <p:cTn id="3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1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98" y="74356"/>
            <a:ext cx="8877299" cy="494728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78996" y="3024776"/>
            <a:ext cx="8349555" cy="1938992"/>
          </a:xfrm>
          <a:prstGeom prst="rect">
            <a:avLst/>
          </a:prstGeom>
        </p:spPr>
        <p:txBody>
          <a:bodyPr wrap="square">
            <a:prstTxWarp prst="textWave1">
              <a:avLst/>
            </a:prstTxWarp>
            <a:spAutoFit/>
          </a:bodyPr>
          <a:lstStyle/>
          <a:p>
            <a:pPr marL="1371600" lvl="0" algn="ctr">
              <a:lnSpc>
                <a:spcPct val="120000"/>
              </a:lnSpc>
              <a:spcAft>
                <a:spcPts val="800"/>
              </a:spcAft>
            </a:pPr>
            <a:r>
              <a:rPr lang="pt-BR" sz="2000" dirty="0">
                <a:solidFill>
                  <a:prstClr val="white"/>
                </a:solidFill>
                <a:latin typeface="Britannic Bold"/>
                <a:ea typeface="Times New Roman"/>
                <a:cs typeface="Times New Roman"/>
              </a:rPr>
              <a:t>A palavra vem do Latim Ângelus e do Grego </a:t>
            </a:r>
            <a:r>
              <a:rPr lang="pt-BR" sz="2000" dirty="0" err="1">
                <a:solidFill>
                  <a:prstClr val="white"/>
                </a:solidFill>
                <a:latin typeface="Britannic Bold"/>
                <a:ea typeface="Times New Roman"/>
                <a:cs typeface="Times New Roman"/>
              </a:rPr>
              <a:t>Aggelus</a:t>
            </a:r>
            <a:r>
              <a:rPr lang="pt-BR" sz="2000" dirty="0">
                <a:solidFill>
                  <a:prstClr val="white"/>
                </a:solidFill>
                <a:latin typeface="Britannic Bold"/>
                <a:ea typeface="Times New Roman"/>
                <a:cs typeface="Times New Roman"/>
              </a:rPr>
              <a:t>, que significam mensageiros e emissários de Deus.</a:t>
            </a:r>
            <a:r>
              <a:rPr lang="pt-BR" dirty="0">
                <a:solidFill>
                  <a:prstClr val="white"/>
                </a:solidFill>
                <a:latin typeface="Britannic Bold"/>
                <a:ea typeface="Times New Roman"/>
                <a:cs typeface="Times New Roman"/>
              </a:rPr>
              <a:t> </a:t>
            </a:r>
            <a:endParaRPr lang="pt-BR" dirty="0">
              <a:solidFill>
                <a:prstClr val="white"/>
              </a:solidFill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063701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5000">
        <p15:prstTrans prst="drape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492" y="69486"/>
            <a:ext cx="8870737" cy="4970957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73986" y="699542"/>
            <a:ext cx="5710182" cy="4081117"/>
          </a:xfrm>
          <a:prstGeom prst="rect">
            <a:avLst/>
          </a:prstGeom>
        </p:spPr>
        <p:txBody>
          <a:bodyPr wrap="square">
            <a:prstTxWarp prst="textCanUp">
              <a:avLst/>
            </a:prstTxWarp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400" dirty="0">
                <a:solidFill>
                  <a:schemeClr val="bg1"/>
                </a:solidFill>
                <a:latin typeface="Britannic Bold"/>
                <a:ea typeface="Times New Roman"/>
                <a:cs typeface="Times New Roman"/>
              </a:rPr>
              <a:t>Podemos dizer que são criaturas superiores aos homens, e que estão sempre em nosso pensamento, e com eles sempre nos socorremos e pedimos proteção.</a:t>
            </a:r>
            <a:endParaRPr lang="pt-BR" sz="1600" dirty="0">
              <a:solidFill>
                <a:schemeClr val="bg1"/>
              </a:solidFill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300391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18000">
        <p15:prstTrans prst="fallOver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" y="98107"/>
            <a:ext cx="8877300" cy="494728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283968" y="339502"/>
            <a:ext cx="4536504" cy="4663841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marL="1371600" algn="just">
              <a:lnSpc>
                <a:spcPct val="120000"/>
              </a:lnSpc>
              <a:spcAft>
                <a:spcPts val="800"/>
              </a:spcAft>
            </a:pPr>
            <a:r>
              <a:rPr lang="pt-BR" dirty="0">
                <a:solidFill>
                  <a:srgbClr val="000000"/>
                </a:solidFill>
                <a:latin typeface="Britannic Bold"/>
                <a:ea typeface="Times New Roman"/>
                <a:cs typeface="Times New Roman"/>
              </a:rPr>
              <a:t> </a:t>
            </a:r>
            <a:endParaRPr lang="pt-BR" sz="1200" dirty="0">
              <a:solidFill>
                <a:srgbClr val="5A5A5A"/>
              </a:solidFill>
              <a:latin typeface="Calibri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8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Britannic Bold"/>
                <a:ea typeface="Times New Roman"/>
                <a:cs typeface="Times New Roman"/>
              </a:rPr>
              <a:t>Nunca nos abandonam porque não tem necessidade de se refazerem através do sono e também não sofrem os efeitos do tempo</a:t>
            </a:r>
            <a:r>
              <a:rPr lang="pt-BR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  <a:latin typeface="Britannic Bold"/>
                <a:ea typeface="Times New Roman"/>
                <a:cs typeface="Times New Roman"/>
              </a:rPr>
              <a:t>. </a:t>
            </a:r>
            <a:endParaRPr lang="pt-BR" sz="12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5135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prism dir="d" isInverted="1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230" y="98107"/>
            <a:ext cx="8897540" cy="494728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56581" y="195486"/>
            <a:ext cx="3816425" cy="4507901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dirty="0">
                <a:solidFill>
                  <a:srgbClr val="000000"/>
                </a:solidFill>
                <a:latin typeface="Britannic Bold"/>
                <a:ea typeface="Times New Roman"/>
                <a:cs typeface="Times New Roman"/>
              </a:rPr>
              <a:t> </a:t>
            </a:r>
            <a:endParaRPr lang="pt-BR" sz="1200" dirty="0">
              <a:solidFill>
                <a:srgbClr val="5A5A5A"/>
              </a:solidFill>
              <a:latin typeface="Calibri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400" b="1" dirty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Mas nem por isso ficam o tempo todo em nossa proteção, pois, </a:t>
            </a:r>
            <a:r>
              <a:rPr lang="pt-BR" sz="2400" b="1" dirty="0" smtClean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se </a:t>
            </a:r>
            <a:r>
              <a:rPr lang="pt-BR" sz="2400" b="1" dirty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assim fosse, não haveria perdas e dores. </a:t>
            </a:r>
            <a:endParaRPr lang="pt-BR" sz="1600" b="1" dirty="0">
              <a:solidFill>
                <a:srgbClr val="FFFF00"/>
              </a:solidFill>
              <a:latin typeface="Calibri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dirty="0">
                <a:solidFill>
                  <a:schemeClr val="bg1"/>
                </a:solidFill>
                <a:latin typeface="Britannic Bold"/>
                <a:ea typeface="Times New Roman"/>
                <a:cs typeface="Times New Roman"/>
              </a:rPr>
              <a:t> </a:t>
            </a:r>
            <a:endParaRPr lang="pt-BR" sz="1200" dirty="0">
              <a:solidFill>
                <a:schemeClr val="bg1"/>
              </a:solidFill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05103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:randomBar/>
      </p:transition>
    </mc:Choice>
    <mc:Fallback xmlns="">
      <p:transition spd="slow" advClick="0" advTm="18000">
        <p:randomBa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4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4000"/>
                            </p:stCondLst>
                            <p:childTnLst>
                              <p:par>
                                <p:cTn id="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2" y="98106"/>
            <a:ext cx="8877299" cy="494728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67544" y="2499742"/>
            <a:ext cx="7827559" cy="2373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just">
              <a:lnSpc>
                <a:spcPct val="120000"/>
              </a:lnSpc>
              <a:spcAft>
                <a:spcPts val="800"/>
              </a:spcAft>
            </a:pPr>
            <a:r>
              <a:rPr lang="pt-BR" dirty="0">
                <a:solidFill>
                  <a:srgbClr val="000000"/>
                </a:solidFill>
                <a:latin typeface="Britannic Bold"/>
                <a:ea typeface="Times New Roman"/>
                <a:cs typeface="Times New Roman"/>
              </a:rPr>
              <a:t> </a:t>
            </a:r>
            <a:endParaRPr lang="pt-BR" sz="1200" dirty="0">
              <a:solidFill>
                <a:srgbClr val="5A5A5A"/>
              </a:solidFill>
              <a:latin typeface="Calibri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000" b="1" dirty="0">
                <a:solidFill>
                  <a:srgbClr val="002060"/>
                </a:solidFill>
                <a:latin typeface="Britannic Bold"/>
                <a:ea typeface="Times New Roman"/>
                <a:cs typeface="Times New Roman"/>
              </a:rPr>
              <a:t>Encontrei essa definição em um momento de aflição, quando senti a presença D’Ele, colocando a mão sobre meu ombro. Foi quando enxerguei ao meu lado, um anjo divino, que Ele trouxe num raio de luz até a minha janela do tempo.</a:t>
            </a:r>
            <a:endParaRPr lang="pt-BR" sz="1400" b="1" dirty="0">
              <a:solidFill>
                <a:srgbClr val="002060"/>
              </a:solidFill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81590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doors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0" y="98106"/>
            <a:ext cx="8877300" cy="4947289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491880" y="411510"/>
            <a:ext cx="5400720" cy="4708790"/>
          </a:xfrm>
          <a:prstGeom prst="rect">
            <a:avLst/>
          </a:prstGeom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marL="1371600" algn="ctr">
              <a:lnSpc>
                <a:spcPct val="120000"/>
              </a:lnSpc>
              <a:spcAft>
                <a:spcPts val="800"/>
              </a:spcAft>
            </a:pPr>
            <a:r>
              <a:rPr lang="pt-BR" sz="2800" dirty="0">
                <a:solidFill>
                  <a:schemeClr val="bg1"/>
                </a:solidFill>
                <a:latin typeface="Britannic Bold"/>
                <a:ea typeface="Times New Roman"/>
                <a:cs typeface="Times New Roman"/>
              </a:rPr>
              <a:t>Antes dessa noite, nunca havia estado em meus sonhos e, naquele momento, era um desconhecido, mas que se tornou meu parceiro inseparável </a:t>
            </a:r>
            <a:r>
              <a:rPr lang="pt-BR" sz="2800" dirty="0" smtClean="0">
                <a:solidFill>
                  <a:schemeClr val="bg1"/>
                </a:solidFill>
                <a:latin typeface="Britannic Bold"/>
                <a:ea typeface="Times New Roman"/>
                <a:cs typeface="Times New Roman"/>
              </a:rPr>
              <a:t>em </a:t>
            </a:r>
            <a:r>
              <a:rPr lang="pt-BR" sz="2800" dirty="0">
                <a:solidFill>
                  <a:schemeClr val="bg1"/>
                </a:solidFill>
                <a:latin typeface="Britannic Bold"/>
                <a:ea typeface="Times New Roman"/>
                <a:cs typeface="Times New Roman"/>
              </a:rPr>
              <a:t>minhas muitas jornadas celestiais.</a:t>
            </a:r>
            <a:endParaRPr lang="pt-BR" dirty="0">
              <a:solidFill>
                <a:schemeClr val="bg1"/>
              </a:solidFill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943659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0000">
        <p14:wheelReverse spokes="1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40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2" y="104552"/>
            <a:ext cx="8877299" cy="4940843"/>
          </a:xfrm>
          <a:prstGeom prst="rect">
            <a:avLst/>
          </a:prstGeom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7" name="CaixaDeTexto 6"/>
          <p:cNvSpPr txBox="1"/>
          <p:nvPr/>
        </p:nvSpPr>
        <p:spPr>
          <a:xfrm>
            <a:off x="5306419" y="2931790"/>
            <a:ext cx="3395481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600" b="1" dirty="0" smtClean="0">
                <a:solidFill>
                  <a:schemeClr val="bg1"/>
                </a:solidFill>
                <a:latin typeface="AR BLANCA" pitchFamily="2" charset="0"/>
              </a:rPr>
              <a:t>UM POEMA 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latin typeface="AR BLANCA" pitchFamily="2" charset="0"/>
              </a:rPr>
              <a:t>PARA O ANJO 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  <a:latin typeface="AR BLANCA" pitchFamily="2" charset="0"/>
              </a:rPr>
              <a:t>DA NOITE</a:t>
            </a:r>
            <a:endParaRPr lang="pt-BR" sz="3600" b="1" dirty="0">
              <a:solidFill>
                <a:schemeClr val="bg1"/>
              </a:solidFill>
              <a:latin typeface="AR BLANCA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1927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2" y="98105"/>
            <a:ext cx="8877299" cy="4947290"/>
          </a:xfrm>
          <a:prstGeom prst="rect">
            <a:avLst/>
          </a:prstGeom>
        </p:spPr>
      </p:pic>
      <p:sp>
        <p:nvSpPr>
          <p:cNvPr id="3" name="Rectangle 240"/>
          <p:cNvSpPr>
            <a:spLocks noChangeArrowheads="1"/>
          </p:cNvSpPr>
          <p:nvPr/>
        </p:nvSpPr>
        <p:spPr bwMode="auto">
          <a:xfrm>
            <a:off x="0" y="-1321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sp>
        <p:nvSpPr>
          <p:cNvPr id="2272" name="Rectangle 241"/>
          <p:cNvSpPr>
            <a:spLocks noChangeArrowheads="1"/>
          </p:cNvSpPr>
          <p:nvPr/>
        </p:nvSpPr>
        <p:spPr bwMode="auto">
          <a:xfrm>
            <a:off x="395536" y="564887"/>
            <a:ext cx="5526644" cy="41857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19325" algn="l"/>
              </a:tabLst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Britannic Bold" pitchFamily="34" charset="0"/>
                <a:ea typeface="Times New Roman" pitchFamily="18" charset="0"/>
                <a:cs typeface="Calibri" pitchFamily="34" charset="0"/>
              </a:rPr>
              <a:t>Mente coberta de incertezas.</a:t>
            </a:r>
            <a:endParaRPr kumimoji="0" lang="pt-BR" sz="11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19325" algn="l"/>
              </a:tabLst>
            </a:pPr>
            <a:endParaRPr kumimoji="0" lang="pt-BR" sz="10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Britannic Bold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19325" algn="l"/>
              </a:tabLst>
            </a:pP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Britannic Bold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19325" algn="l"/>
              </a:tabLst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Britannic Bold" pitchFamily="34" charset="0"/>
                <a:ea typeface="Times New Roman" pitchFamily="18" charset="0"/>
                <a:cs typeface="Calibri" pitchFamily="34" charset="0"/>
              </a:rPr>
              <a:t>Pensamentos perambulam saltitantes.</a:t>
            </a:r>
            <a:endParaRPr kumimoji="0" lang="pt-BR" sz="11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19325" algn="l"/>
              </a:tabLst>
            </a:pP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Britannic Bold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19325" algn="l"/>
              </a:tabLst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Britannic Bold" pitchFamily="34" charset="0"/>
                <a:ea typeface="Times New Roman" pitchFamily="18" charset="0"/>
                <a:cs typeface="Calibri" pitchFamily="34" charset="0"/>
              </a:rPr>
              <a:t>Visão nos caminhos errantes.</a:t>
            </a:r>
            <a:endParaRPr kumimoji="0" lang="pt-BR" sz="11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19325" algn="l"/>
              </a:tabLst>
            </a:pPr>
            <a:endParaRPr kumimoji="0" lang="pt-BR" sz="28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Britannic Bold" pitchFamily="34" charset="0"/>
              <a:ea typeface="Times New Roman" pitchFamily="18" charset="0"/>
              <a:cs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19325" algn="l"/>
              </a:tabLst>
            </a:pPr>
            <a:r>
              <a:rPr kumimoji="0" lang="pt-BR" sz="2800" b="0" i="0" u="none" strike="noStrike" cap="none" normalizeH="0" baseline="0" dirty="0" smtClean="0">
                <a:ln>
                  <a:noFill/>
                </a:ln>
                <a:solidFill>
                  <a:srgbClr val="FFFF00"/>
                </a:solidFill>
                <a:effectLst/>
                <a:latin typeface="Britannic Bold" pitchFamily="34" charset="0"/>
                <a:ea typeface="Times New Roman" pitchFamily="18" charset="0"/>
                <a:cs typeface="Calibri" pitchFamily="34" charset="0"/>
              </a:rPr>
              <a:t>Passos na escuridão da noite.</a:t>
            </a:r>
            <a:endParaRPr kumimoji="0" lang="pt-BR" sz="11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219325" algn="l"/>
              </a:tabLst>
            </a:pPr>
            <a:endParaRPr kumimoji="0" lang="pt-BR" sz="3200" b="0" i="0" u="none" strike="noStrike" cap="none" normalizeH="0" baseline="0" dirty="0" smtClean="0">
              <a:ln>
                <a:noFill/>
              </a:ln>
              <a:solidFill>
                <a:srgbClr val="FFFF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8749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8000">
        <p14:switch dir="l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27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2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2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2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22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2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22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227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2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22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227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2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2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27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7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2" y="98107"/>
            <a:ext cx="8877299" cy="4940004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83568" y="2949793"/>
            <a:ext cx="7920880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800" dirty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Sol da </a:t>
            </a:r>
            <a:r>
              <a:rPr lang="pt-BR" sz="2800" dirty="0" smtClean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manhã.</a:t>
            </a:r>
            <a:endParaRPr lang="pt-BR" dirty="0">
              <a:solidFill>
                <a:srgbClr val="FFFF00"/>
              </a:solidFill>
              <a:latin typeface="Calibri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800" dirty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Nuvens </a:t>
            </a:r>
            <a:r>
              <a:rPr lang="pt-BR" sz="2800" dirty="0" smtClean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passageiras.</a:t>
            </a:r>
            <a:endParaRPr lang="pt-BR" dirty="0">
              <a:solidFill>
                <a:srgbClr val="FFFF00"/>
              </a:solidFill>
              <a:latin typeface="Calibri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800" dirty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Abismos </a:t>
            </a:r>
            <a:r>
              <a:rPr lang="pt-BR" sz="2800" dirty="0" smtClean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profundos.</a:t>
            </a:r>
            <a:endParaRPr lang="pt-BR" dirty="0">
              <a:solidFill>
                <a:srgbClr val="FFFF00"/>
              </a:solidFill>
              <a:latin typeface="Calibri"/>
              <a:ea typeface="Times New Roman"/>
              <a:cs typeface="Times New Roman"/>
            </a:endParaRPr>
          </a:p>
          <a:p>
            <a:pPr marL="137160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800" dirty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 </a:t>
            </a:r>
            <a:endParaRPr lang="pt-BR" dirty="0">
              <a:solidFill>
                <a:srgbClr val="FFFF00"/>
              </a:solidFill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35762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15000">
        <p14:prism dir="d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60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</p:grpSpPr>
        <p:grpSp>
          <p:nvGrpSpPr>
            <p:cNvPr id="2061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07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2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06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7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3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206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grpSp>
          <p:nvGrpSpPr>
            <p:cNvPr id="2064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206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206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" name="Retângulo 3"/>
          <p:cNvSpPr/>
          <p:nvPr/>
        </p:nvSpPr>
        <p:spPr>
          <a:xfrm>
            <a:off x="2195736" y="2949792"/>
            <a:ext cx="5328592" cy="6093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37160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800" dirty="0">
                <a:solidFill>
                  <a:schemeClr val="bg1"/>
                </a:solidFill>
                <a:latin typeface="Britannic Bold"/>
                <a:ea typeface="Times New Roman"/>
                <a:cs typeface="Times New Roman"/>
              </a:rPr>
              <a:t> </a:t>
            </a:r>
            <a:endParaRPr lang="pt-BR" dirty="0">
              <a:solidFill>
                <a:schemeClr val="bg1"/>
              </a:solidFill>
              <a:effectLst/>
              <a:latin typeface="Calibri"/>
              <a:ea typeface="Times New Roman"/>
              <a:cs typeface="Times New Roman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352" y="92029"/>
            <a:ext cx="8877299" cy="4953366"/>
          </a:xfrm>
          <a:prstGeom prst="rect">
            <a:avLst/>
          </a:prstGeom>
        </p:spPr>
      </p:pic>
      <p:sp>
        <p:nvSpPr>
          <p:cNvPr id="5" name="Retângulo 4"/>
          <p:cNvSpPr/>
          <p:nvPr/>
        </p:nvSpPr>
        <p:spPr>
          <a:xfrm>
            <a:off x="3347864" y="627534"/>
            <a:ext cx="4847617" cy="3564053"/>
          </a:xfrm>
          <a:prstGeom prst="rect">
            <a:avLst/>
          </a:prstGeom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marL="1371600" algn="ct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000" dirty="0">
                <a:solidFill>
                  <a:schemeClr val="bg1"/>
                </a:solidFill>
                <a:latin typeface="Britannic Bold"/>
                <a:ea typeface="Times New Roman"/>
                <a:cs typeface="Times New Roman"/>
              </a:rPr>
              <a:t> </a:t>
            </a:r>
            <a:endParaRPr lang="pt-BR" sz="1400" dirty="0">
              <a:solidFill>
                <a:schemeClr val="bg1"/>
              </a:solidFill>
              <a:latin typeface="Calibri"/>
              <a:ea typeface="Times New Roman"/>
              <a:cs typeface="Times New Roman"/>
            </a:endParaRPr>
          </a:p>
          <a:p>
            <a:pPr marL="1371600" algn="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400" dirty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Anjo guia </a:t>
            </a:r>
            <a:r>
              <a:rPr lang="pt-BR" sz="2400" dirty="0" smtClean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desconhecido.</a:t>
            </a:r>
            <a:endParaRPr lang="pt-BR" sz="1600" dirty="0">
              <a:solidFill>
                <a:srgbClr val="FFFF00"/>
              </a:solidFill>
              <a:latin typeface="Calibri"/>
              <a:ea typeface="Times New Roman"/>
              <a:cs typeface="Times New Roman"/>
            </a:endParaRPr>
          </a:p>
          <a:p>
            <a:pPr marL="1371600" algn="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endParaRPr lang="pt-BR" sz="2400" dirty="0" smtClean="0">
              <a:solidFill>
                <a:srgbClr val="FFFF00"/>
              </a:solidFill>
              <a:latin typeface="Britannic Bold"/>
              <a:ea typeface="Times New Roman"/>
              <a:cs typeface="Times New Roman"/>
            </a:endParaRPr>
          </a:p>
          <a:p>
            <a:pPr marL="1371600" algn="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400" dirty="0" smtClean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Sorriso entorpecido.</a:t>
            </a:r>
            <a:endParaRPr lang="pt-BR" sz="1600" dirty="0">
              <a:solidFill>
                <a:srgbClr val="FFFF00"/>
              </a:solidFill>
              <a:latin typeface="Calibri"/>
              <a:ea typeface="Times New Roman"/>
              <a:cs typeface="Times New Roman"/>
            </a:endParaRPr>
          </a:p>
          <a:p>
            <a:pPr marL="1371600" algn="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endParaRPr lang="pt-BR" sz="2400" dirty="0" smtClean="0">
              <a:solidFill>
                <a:srgbClr val="FFFF00"/>
              </a:solidFill>
              <a:latin typeface="Britannic Bold"/>
              <a:ea typeface="Times New Roman"/>
              <a:cs typeface="Times New Roman"/>
            </a:endParaRPr>
          </a:p>
          <a:p>
            <a:pPr marL="1371600" algn="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400" dirty="0" smtClean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Dei </a:t>
            </a:r>
            <a:r>
              <a:rPr lang="pt-BR" sz="2400" dirty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um susto na </a:t>
            </a:r>
            <a:r>
              <a:rPr lang="pt-BR" sz="2400" dirty="0" smtClean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morte.</a:t>
            </a:r>
            <a:endParaRPr lang="pt-BR" sz="1600" dirty="0">
              <a:solidFill>
                <a:srgbClr val="FFFF00"/>
              </a:solidFill>
              <a:latin typeface="Calibri"/>
              <a:ea typeface="Times New Roman"/>
              <a:cs typeface="Times New Roman"/>
            </a:endParaRPr>
          </a:p>
          <a:p>
            <a:pPr marL="1371600" algn="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endParaRPr lang="pt-BR" sz="2400" dirty="0" smtClean="0">
              <a:solidFill>
                <a:srgbClr val="FFFF00"/>
              </a:solidFill>
              <a:latin typeface="Britannic Bold"/>
              <a:ea typeface="Times New Roman"/>
              <a:cs typeface="Times New Roman"/>
            </a:endParaRPr>
          </a:p>
          <a:p>
            <a:pPr marL="1371600" algn="r">
              <a:lnSpc>
                <a:spcPct val="120000"/>
              </a:lnSpc>
              <a:spcAft>
                <a:spcPts val="0"/>
              </a:spcAft>
              <a:tabLst>
                <a:tab pos="2219960" algn="l"/>
              </a:tabLst>
            </a:pPr>
            <a:r>
              <a:rPr lang="pt-BR" sz="2400" dirty="0" smtClean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E </a:t>
            </a:r>
            <a:r>
              <a:rPr lang="pt-BR" sz="2400" dirty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abracei minha </a:t>
            </a:r>
            <a:r>
              <a:rPr lang="pt-BR" sz="2400" dirty="0" smtClean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sorte</a:t>
            </a:r>
            <a:r>
              <a:rPr lang="pt-BR" sz="2000" dirty="0" smtClean="0">
                <a:solidFill>
                  <a:srgbClr val="FFFF00"/>
                </a:solidFill>
                <a:latin typeface="Britannic Bold"/>
                <a:ea typeface="Times New Roman"/>
                <a:cs typeface="Times New Roman"/>
              </a:rPr>
              <a:t>.</a:t>
            </a:r>
            <a:endParaRPr lang="pt-BR" sz="1400" dirty="0">
              <a:solidFill>
                <a:srgbClr val="FFFF00"/>
              </a:solidFill>
              <a:effectLst/>
              <a:latin typeface="Calibri"/>
              <a:ea typeface="Times New Roman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78081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2000">
        <p:split orient="vert"/>
      </p:transition>
    </mc:Choice>
    <mc:Fallback>
      <p:transition spd="slow" advClick="0" advTm="3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116144" y="3954331"/>
            <a:ext cx="1688489" cy="1015663"/>
          </a:xfrm>
          <a:prstGeom prst="rect">
            <a:avLst/>
          </a:prstGeom>
          <a:solidFill>
            <a:srgbClr val="92D050"/>
          </a:solidFill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sz="1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FOTO</a:t>
            </a:r>
          </a:p>
          <a:p>
            <a:pPr algn="ctr"/>
            <a:r>
              <a:rPr lang="pt-BR" sz="120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PALÁCIO </a:t>
            </a: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</a:rPr>
              <a:t>BELVEDERE</a:t>
            </a:r>
          </a:p>
          <a:p>
            <a:pPr algn="ctr"/>
            <a:r>
              <a:rPr lang="pt-BR" sz="1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VIENNA</a:t>
            </a:r>
          </a:p>
          <a:p>
            <a:pPr algn="ctr"/>
            <a:r>
              <a:rPr lang="pt-BR" sz="1200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pt-BR" sz="1200" dirty="0">
                <a:solidFill>
                  <a:srgbClr val="C00000"/>
                </a:solidFill>
                <a:latin typeface="Arial Black" panose="020B0A04020102020204" pitchFamily="34" charset="0"/>
              </a:rPr>
              <a:t>ÁUSTRIA</a:t>
            </a:r>
          </a:p>
        </p:txBody>
      </p:sp>
      <p:sp>
        <p:nvSpPr>
          <p:cNvPr id="7" name="Retângulo 6"/>
          <p:cNvSpPr/>
          <p:nvPr/>
        </p:nvSpPr>
        <p:spPr>
          <a:xfrm>
            <a:off x="157485" y="175352"/>
            <a:ext cx="4571305" cy="254595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t-BR" sz="2102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CRIAÇÃO </a:t>
            </a:r>
            <a:r>
              <a:rPr lang="pt-BR" sz="2102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E </a:t>
            </a:r>
            <a:r>
              <a:rPr lang="pt-BR" sz="2102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APRESENTAÇÃO</a:t>
            </a:r>
            <a:endParaRPr lang="pt-BR" sz="2102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pt-BR" sz="2102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TONINHO  VENDRAMINI  </a:t>
            </a:r>
            <a:endParaRPr lang="pt-BR" sz="1635" b="1" u="sng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David" panose="020E0502060401010101" pitchFamily="34" charset="-79"/>
              <a:cs typeface="David" panose="020E0502060401010101" pitchFamily="34" charset="-79"/>
            </a:endParaRPr>
          </a:p>
          <a:p>
            <a:r>
              <a:rPr lang="pt-BR" sz="1635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Artes </a:t>
            </a:r>
          </a:p>
          <a:p>
            <a:r>
              <a:rPr lang="pt-BR" sz="1635" b="1" u="sng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Imagens e Sons</a:t>
            </a:r>
            <a:endParaRPr lang="pt-BR" sz="1635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r>
              <a:rPr lang="pt-BR" sz="1635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</a:t>
            </a:r>
            <a:endParaRPr lang="pt-BR" sz="1635" b="1" u="sng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r>
              <a:rPr lang="pt-BR" sz="1635" b="1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 </a:t>
            </a:r>
          </a:p>
          <a:p>
            <a:r>
              <a:rPr lang="pt-BR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Rapture</a:t>
            </a:r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1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1401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r>
              <a:rPr lang="pt-BR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Imagine</a:t>
            </a:r>
          </a:p>
          <a:p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John </a:t>
            </a:r>
            <a:r>
              <a:rPr lang="pt-BR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Lennon</a:t>
            </a:r>
            <a:endParaRPr lang="pt-BR" sz="1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1947624" y="3985110"/>
            <a:ext cx="6911340" cy="954107"/>
          </a:xfrm>
          <a:prstGeom prst="rect">
            <a:avLst/>
          </a:prstGeom>
          <a:solidFill>
            <a:srgbClr val="FFFF00"/>
          </a:solidFill>
          <a:ln w="28575">
            <a:solidFill>
              <a:schemeClr val="accent2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Assim como o Universo foi criado pelas palavras de Deus, também os nossos pequenos mundos são criados pelas nossas palavras.</a:t>
            </a:r>
          </a:p>
          <a:p>
            <a:pPr algn="ctr"/>
            <a:r>
              <a:rPr lang="pt-BR" sz="14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Lembre-se de de que, uma vez proferida uma palavra, nada mais a destrói.</a:t>
            </a:r>
            <a:endParaRPr lang="pt-BR" sz="14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9" name="Rectangle 6"/>
          <p:cNvSpPr>
            <a:spLocks noChangeArrowheads="1"/>
          </p:cNvSpPr>
          <p:nvPr/>
        </p:nvSpPr>
        <p:spPr bwMode="auto">
          <a:xfrm>
            <a:off x="0" y="69212"/>
            <a:ext cx="9080242" cy="5005077"/>
          </a:xfrm>
          <a:prstGeom prst="rect">
            <a:avLst/>
          </a:prstGeom>
          <a:noFill/>
          <a:ln w="190500" cmpd="thickThin">
            <a:solidFill>
              <a:srgbClr val="5B9BD5">
                <a:lumMod val="75000"/>
              </a:srgb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sz="1576" ker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0912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85000">
        <p14:window dir="vert"/>
        <p:sndAc>
          <p:stSnd>
            <p:snd r:embed="rId2" name="John Lennon - Imagine.wav"/>
          </p:stSnd>
        </p:sndAc>
      </p:transition>
    </mc:Choice>
    <mc:Fallback xmlns="">
      <p:transition spd="slow" advClick="0" advTm="85000">
        <p:fade/>
        <p:sndAc>
          <p:stSnd>
            <p:snd r:embed="rId5" name="John Lennon - Imagi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4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4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4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8000"/>
                            </p:stCondLst>
                            <p:childTnLst>
                              <p:par>
                                <p:cTn id="74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4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8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2250"/>
                            </p:stCondLst>
                            <p:childTnLst>
                              <p:par>
                                <p:cTn id="8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4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8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Paralaxe">
  <a:themeElements>
    <a:clrScheme name="Paralaxe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Paralaxe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ralax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ppt/theme/theme2.xml><?xml version="1.0" encoding="utf-8"?>
<a:theme xmlns:a="http://schemas.openxmlformats.org/drawingml/2006/main" name="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ANJO DA NOITE</Template>
  <TotalTime>46</TotalTime>
  <Words>189</Words>
  <Application>Microsoft Office PowerPoint</Application>
  <PresentationFormat>Apresentação na tela (16:9)</PresentationFormat>
  <Paragraphs>58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14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12</vt:i4>
      </vt:variant>
    </vt:vector>
  </HeadingPairs>
  <TitlesOfParts>
    <vt:vector size="28" baseType="lpstr">
      <vt:lpstr>Aharoni</vt:lpstr>
      <vt:lpstr>AR BLANCA</vt:lpstr>
      <vt:lpstr>Arial</vt:lpstr>
      <vt:lpstr>Arial Black</vt:lpstr>
      <vt:lpstr>Bodoni MT Black</vt:lpstr>
      <vt:lpstr>Britannic Bold</vt:lpstr>
      <vt:lpstr>Calibri</vt:lpstr>
      <vt:lpstr>Cambria</vt:lpstr>
      <vt:lpstr>Cooper Black</vt:lpstr>
      <vt:lpstr>Corbel</vt:lpstr>
      <vt:lpstr>David</vt:lpstr>
      <vt:lpstr>Maiandra GD</vt:lpstr>
      <vt:lpstr>Times New Roman</vt:lpstr>
      <vt:lpstr>Wingdings 2</vt:lpstr>
      <vt:lpstr>Paralaxe</vt:lpstr>
      <vt:lpstr>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5</cp:revision>
  <dcterms:created xsi:type="dcterms:W3CDTF">2023-06-29T13:57:50Z</dcterms:created>
  <dcterms:modified xsi:type="dcterms:W3CDTF">2023-06-29T14:44:22Z</dcterms:modified>
  <cp:contentStatus/>
</cp:coreProperties>
</file>