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media/audio11.wav" ContentType="audio/x-wav"/>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56" r:id="rId3"/>
    <p:sldId id="299" r:id="rId4"/>
    <p:sldId id="300" r:id="rId5"/>
    <p:sldId id="302" r:id="rId6"/>
    <p:sldId id="303" r:id="rId7"/>
    <p:sldId id="301" r:id="rId8"/>
    <p:sldId id="304" r:id="rId9"/>
    <p:sldId id="294" r:id="rId10"/>
    <p:sldId id="295" r:id="rId11"/>
    <p:sldId id="296" r:id="rId12"/>
    <p:sldId id="297" r:id="rId13"/>
    <p:sldId id="298" r:id="rId14"/>
    <p:sldId id="305" r:id="rId15"/>
    <p:sldId id="306" r:id="rId16"/>
    <p:sldId id="307" r:id="rId17"/>
    <p:sldId id="308" r:id="rId18"/>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84" d="100"/>
          <a:sy n="84" d="100"/>
        </p:scale>
        <p:origin x="-86" y="-115"/>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E6C029-39A1-4735-B515-3EE0F97FCD5A}" type="datetimeFigureOut">
              <a:rPr lang="pt-BR" smtClean="0"/>
              <a:pPr/>
              <a:t>21/05/2020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34FAA0-14AA-4780-AE10-B72C09DA6847}" type="slidenum">
              <a:rPr lang="pt-BR" smtClean="0"/>
              <a:pPr/>
              <a:t>‹nº›</a:t>
            </a:fld>
            <a:endParaRPr lang="pt-BR"/>
          </a:p>
        </p:txBody>
      </p:sp>
    </p:spTree>
    <p:extLst>
      <p:ext uri="{BB962C8B-B14F-4D97-AF65-F5344CB8AC3E}">
        <p14:creationId xmlns:p14="http://schemas.microsoft.com/office/powerpoint/2010/main" xmlns="" val="2755884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16</a:t>
            </a:fld>
            <a:endParaRPr lang="pt-BR" dirty="0">
              <a:solidFill>
                <a:prstClr val="black"/>
              </a:solidFill>
            </a:endParaRPr>
          </a:p>
        </p:txBody>
      </p:sp>
    </p:spTree>
    <p:extLst>
      <p:ext uri="{BB962C8B-B14F-4D97-AF65-F5344CB8AC3E}">
        <p14:creationId xmlns="" xmlns:p14="http://schemas.microsoft.com/office/powerpoint/2010/main" val="2096858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26"/>
            <a:ext cx="103632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033919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287320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963084" y="4406901"/>
            <a:ext cx="103632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976033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150717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8" name="Espaço Reservado para Rodapé 7"/>
          <p:cNvSpPr>
            <a:spLocks noGrp="1"/>
          </p:cNvSpPr>
          <p:nvPr>
            <p:ph type="ftr" sz="quarter" idx="11"/>
          </p:nvPr>
        </p:nvSpPr>
        <p:spPr/>
        <p:txBody>
          <a:bodyPr/>
          <a:lstStyle/>
          <a:p>
            <a:endParaRPr lang="pt-BR" dirty="0"/>
          </a:p>
        </p:txBody>
      </p:sp>
      <p:sp>
        <p:nvSpPr>
          <p:cNvPr id="9" name="Espaço Reservado para Número de Slide 8"/>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2130333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4" name="Espaço Reservado para Rodapé 3"/>
          <p:cNvSpPr>
            <a:spLocks noGrp="1"/>
          </p:cNvSpPr>
          <p:nvPr>
            <p:ph type="ftr" sz="quarter" idx="11"/>
          </p:nvPr>
        </p:nvSpPr>
        <p:spPr/>
        <p:txBody>
          <a:bodyPr/>
          <a:lstStyle/>
          <a:p>
            <a:endParaRPr lang="pt-BR" dirty="0"/>
          </a:p>
        </p:txBody>
      </p:sp>
      <p:sp>
        <p:nvSpPr>
          <p:cNvPr id="5" name="Espaço Reservado para Número de Slide 4"/>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623485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3" name="Espaço Reservado para Rodapé 2"/>
          <p:cNvSpPr>
            <a:spLocks noGrp="1"/>
          </p:cNvSpPr>
          <p:nvPr>
            <p:ph type="ftr" sz="quarter" idx="11"/>
          </p:nvPr>
        </p:nvSpPr>
        <p:spPr/>
        <p:txBody>
          <a:bodyPr/>
          <a:lstStyle/>
          <a:p>
            <a:endParaRPr lang="pt-BR" dirty="0"/>
          </a:p>
        </p:txBody>
      </p:sp>
      <p:sp>
        <p:nvSpPr>
          <p:cNvPr id="4" name="Espaço Reservado para Número de Slide 3"/>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4226595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1" y="273050"/>
            <a:ext cx="4011084"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939981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389717" y="4800600"/>
            <a:ext cx="73152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6" name="Espaço Reservado para Rodapé 5"/>
          <p:cNvSpPr>
            <a:spLocks noGrp="1"/>
          </p:cNvSpPr>
          <p:nvPr>
            <p:ph type="ftr" sz="quarter" idx="11"/>
          </p:nvPr>
        </p:nvSpPr>
        <p:spPr/>
        <p:txBody>
          <a:bodyPr/>
          <a:lstStyle/>
          <a:p>
            <a:endParaRPr lang="pt-BR" dirty="0"/>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105256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2671077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274639"/>
            <a:ext cx="27432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609600" y="274639"/>
            <a:ext cx="80264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8083C8D7-4055-45B2-9C62-EB29283BE9C3}" type="datetimeFigureOut">
              <a:rPr lang="pt-BR" smtClean="0"/>
              <a:pPr/>
              <a:t>21/05/2020</a:t>
            </a:fld>
            <a:endParaRPr lang="pt-BR" dirty="0"/>
          </a:p>
        </p:txBody>
      </p:sp>
      <p:sp>
        <p:nvSpPr>
          <p:cNvPr id="5" name="Espaço Reservado para Rodapé 4"/>
          <p:cNvSpPr>
            <a:spLocks noGrp="1"/>
          </p:cNvSpPr>
          <p:nvPr>
            <p:ph type="ftr" sz="quarter" idx="11"/>
          </p:nvPr>
        </p:nvSpPr>
        <p:spPr/>
        <p:txBody>
          <a:bodyPr/>
          <a:lstStyle/>
          <a:p>
            <a:endParaRPr lang="pt-BR" dirty="0"/>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451030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5349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29" name="Título 28"/>
          <p:cNvSpPr>
            <a:spLocks noGrp="1"/>
          </p:cNvSpPr>
          <p:nvPr>
            <p:ph type="ctrTitle"/>
          </p:nvPr>
        </p:nvSpPr>
        <p:spPr>
          <a:xfrm>
            <a:off x="508012" y="4853419"/>
            <a:ext cx="11277601" cy="1222375"/>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508012" y="3886200"/>
            <a:ext cx="11277601" cy="914400"/>
          </a:xfrm>
        </p:spPr>
        <p:txBody>
          <a:bodyPr anchor="b"/>
          <a:lstStyle>
            <a:lvl1pPr marL="0" indent="0" algn="l">
              <a:buNone/>
              <a:defRPr sz="3200">
                <a:solidFill>
                  <a:schemeClr val="tx2">
                    <a:shade val="75000"/>
                  </a:schemeClr>
                </a:solidFill>
              </a:defRPr>
            </a:lvl1pPr>
            <a:lvl2pPr marL="609585" indent="0" algn="ctr">
              <a:buNone/>
            </a:lvl2pPr>
            <a:lvl3pPr marL="1219170" indent="0" algn="ctr">
              <a:buNone/>
            </a:lvl3pPr>
            <a:lvl4pPr marL="1828754" indent="0" algn="ctr">
              <a:buNone/>
            </a:lvl4pPr>
            <a:lvl5pPr marL="2438339" indent="0" algn="ctr">
              <a:buNone/>
            </a:lvl5pPr>
            <a:lvl6pPr marL="3047924" indent="0" algn="ctr">
              <a:buNone/>
            </a:lvl6pPr>
            <a:lvl7pPr marL="3657509" indent="0" algn="ctr">
              <a:buNone/>
            </a:lvl7pPr>
            <a:lvl8pPr marL="4267093" indent="0" algn="ctr">
              <a:buNone/>
            </a:lvl8pPr>
            <a:lvl9pPr marL="4876678"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03668428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775206" y="76208"/>
            <a:ext cx="3860801" cy="288925"/>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454411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3444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white"/>
              </a:solidFill>
              <a:cs typeface="Arial" charset="0"/>
            </a:endParaRPr>
          </a:p>
        </p:txBody>
      </p:sp>
      <p:sp>
        <p:nvSpPr>
          <p:cNvPr id="6" name="Espaço Reservado para Texto 5"/>
          <p:cNvSpPr>
            <a:spLocks noGrp="1"/>
          </p:cNvSpPr>
          <p:nvPr>
            <p:ph type="body" idx="1"/>
          </p:nvPr>
        </p:nvSpPr>
        <p:spPr>
          <a:xfrm>
            <a:off x="508012" y="1676410"/>
            <a:ext cx="11277601" cy="1219201"/>
          </a:xfrm>
        </p:spPr>
        <p:txBody>
          <a:bodyPr anchor="b"/>
          <a:lstStyle>
            <a:lvl1pPr marL="0" indent="0" algn="r">
              <a:buNone/>
              <a:defRPr sz="2667">
                <a:solidFill>
                  <a:schemeClr val="tx2">
                    <a:shade val="75000"/>
                  </a:schemeClr>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40646" y="2947094"/>
            <a:ext cx="11582401" cy="1184825"/>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958595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406401" y="1600200"/>
            <a:ext cx="5588000"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10" y="1600200"/>
            <a:ext cx="5791201"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20548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1"/>
            <a:ext cx="11480800" cy="882651"/>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75273" y="666753"/>
            <a:ext cx="5720740"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6193369" y="666753"/>
            <a:ext cx="5722987"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75273" y="1316041"/>
            <a:ext cx="5720740"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6198312" y="1316041"/>
            <a:ext cx="5718048"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972813" y="6477003"/>
            <a:ext cx="1016001"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685813" y="60198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Tree>
    <p:extLst>
      <p:ext uri="{BB962C8B-B14F-4D97-AF65-F5344CB8AC3E}">
        <p14:creationId xmlns:p14="http://schemas.microsoft.com/office/powerpoint/2010/main" xmlns="" val="23105963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50" y="457201"/>
            <a:ext cx="11582401" cy="841248"/>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7311182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8016672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13" y="5849120"/>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12" name="Título 11"/>
          <p:cNvSpPr>
            <a:spLocks noGrp="1"/>
          </p:cNvSpPr>
          <p:nvPr>
            <p:ph type="title"/>
          </p:nvPr>
        </p:nvSpPr>
        <p:spPr>
          <a:xfrm>
            <a:off x="609612" y="5486403"/>
            <a:ext cx="11277601" cy="520700"/>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609608" y="609601"/>
            <a:ext cx="4011085" cy="4800600"/>
          </a:xfrm>
        </p:spPr>
        <p:txBody>
          <a:bodyPr/>
          <a:lstStyle>
            <a:lvl1pPr marL="0"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766737" y="609601"/>
            <a:ext cx="7120467" cy="4800600"/>
          </a:xfrm>
        </p:spPr>
        <p:txBody>
          <a:bodyPr/>
          <a:lstStyle>
            <a:lvl1pPr>
              <a:defRPr sz="4267"/>
            </a:lvl1pPr>
            <a:lvl2pPr>
              <a:defRPr sz="3733"/>
            </a:lvl2pPr>
            <a:lvl3pPr>
              <a:defRPr sz="3200"/>
            </a:lvl3pPr>
            <a:lvl4pPr>
              <a:defRPr sz="2667"/>
            </a:lvl4pPr>
            <a:lvl5pPr>
              <a:defRPr sz="266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8649146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5"/>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4267"/>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507999" y="4993763"/>
            <a:ext cx="7823200" cy="522288"/>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507999" y="5533227"/>
            <a:ext cx="7823200" cy="768351"/>
          </a:xfrm>
        </p:spPr>
        <p:txBody>
          <a:bodyPr lIns="109728" tIns="0"/>
          <a:lstStyle>
            <a:lvl1pPr marL="0" indent="0">
              <a:buNone/>
              <a:defRPr sz="1867"/>
            </a:lvl1pPr>
            <a:lvl2pPr>
              <a:defRPr sz="1600"/>
            </a:lvl2pPr>
            <a:lvl3pPr>
              <a:defRPr sz="1333"/>
            </a:lvl3pPr>
            <a:lvl4pPr>
              <a:defRPr sz="1200"/>
            </a:lvl4pPr>
            <a:lvl5pPr>
              <a:defRPr sz="12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983000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1882214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1" y="549284"/>
            <a:ext cx="24384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15" y="549284"/>
            <a:ext cx="8331199"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21/05/2020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8738738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83C8D7-4055-45B2-9C62-EB29283BE9C3}" type="datetimeFigureOut">
              <a:rPr lang="pt-BR" smtClean="0"/>
              <a:pPr/>
              <a:t>21/05/2020</a:t>
            </a:fld>
            <a:endParaRPr lang="pt-BR" dirty="0"/>
          </a:p>
        </p:txBody>
      </p:sp>
      <p:sp>
        <p:nvSpPr>
          <p:cNvPr id="5" name="Espaço Reservado para Rodapé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p>
        </p:txBody>
      </p:sp>
      <p:sp>
        <p:nvSpPr>
          <p:cNvPr id="6" name="Espaço Reservado para Número de Slide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B63C84-61BE-46F1-BFBC-717D1E5147F7}" type="slidenum">
              <a:rPr lang="pt-BR" smtClean="0"/>
              <a:pPr/>
              <a:t>‹nº›</a:t>
            </a:fld>
            <a:endParaRPr lang="pt-BR" dirty="0"/>
          </a:p>
        </p:txBody>
      </p:sp>
    </p:spTree>
    <p:extLst>
      <p:ext uri="{BB962C8B-B14F-4D97-AF65-F5344CB8AC3E}">
        <p14:creationId xmlns:p14="http://schemas.microsoft.com/office/powerpoint/2010/main" xmlns="" val="30156523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8" name="Espaço Reservado para Texto 7"/>
          <p:cNvSpPr>
            <a:spLocks noGrp="1"/>
          </p:cNvSpPr>
          <p:nvPr>
            <p:ph type="body" idx="1"/>
          </p:nvPr>
        </p:nvSpPr>
        <p:spPr>
          <a:xfrm>
            <a:off x="406414" y="1554165"/>
            <a:ext cx="11582401" cy="4525963"/>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8636001" y="76208"/>
            <a:ext cx="3352800" cy="288925"/>
          </a:xfrm>
          <a:prstGeom prst="rect">
            <a:avLst/>
          </a:prstGeom>
        </p:spPr>
        <p:txBody>
          <a:bodyPr vert="horz"/>
          <a:lstStyle>
            <a:lvl1pPr algn="l" eaLnBrk="1" latinLnBrk="0" hangingPunct="1">
              <a:defRPr kumimoji="0" sz="16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21/05/2020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4165599" y="76208"/>
            <a:ext cx="4470400" cy="288925"/>
          </a:xfrm>
          <a:prstGeom prst="rect">
            <a:avLst/>
          </a:prstGeom>
        </p:spPr>
        <p:txBody>
          <a:bodyPr vert="horz"/>
          <a:lstStyle>
            <a:lvl1pPr algn="r" eaLnBrk="1" latinLnBrk="0" hangingPunct="1">
              <a:defRPr kumimoji="0" sz="16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10972813" y="6477009"/>
            <a:ext cx="1016001" cy="244475"/>
          </a:xfrm>
          <a:prstGeom prst="rect">
            <a:avLst/>
          </a:prstGeom>
        </p:spPr>
        <p:txBody>
          <a:bodyPr vert="horz"/>
          <a:lstStyle>
            <a:lvl1pPr algn="r" eaLnBrk="1" latinLnBrk="0" hangingPunct="1">
              <a:defRPr kumimoji="0" sz="16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406414" y="457200"/>
            <a:ext cx="11582401" cy="8382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685813"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
        <p:nvSpPr>
          <p:cNvPr id="12" name="Conector reto 11"/>
          <p:cNvSpPr>
            <a:spLocks noChangeShapeType="1"/>
          </p:cNvSpPr>
          <p:nvPr/>
        </p:nvSpPr>
        <p:spPr bwMode="auto">
          <a:xfrm>
            <a:off x="685813" y="1057988"/>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sz="2400" dirty="0">
              <a:solidFill>
                <a:prstClr val="black"/>
              </a:solidFill>
              <a:cs typeface="Arial" charset="0"/>
            </a:endParaRPr>
          </a:p>
        </p:txBody>
      </p:sp>
    </p:spTree>
    <p:extLst>
      <p:ext uri="{BB962C8B-B14F-4D97-AF65-F5344CB8AC3E}">
        <p14:creationId xmlns:p14="http://schemas.microsoft.com/office/powerpoint/2010/main" xmlns="" val="3101124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8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457189" indent="-457189" algn="l" rtl="0" eaLnBrk="1" latinLnBrk="0" hangingPunct="1">
        <a:spcBef>
          <a:spcPct val="20000"/>
        </a:spcBef>
        <a:buClr>
          <a:schemeClr val="accent1"/>
        </a:buClr>
        <a:buSzPct val="70000"/>
        <a:buFont typeface="Wingdings 2"/>
        <a:buChar char=""/>
        <a:defRPr kumimoji="0" sz="4267" kern="1200">
          <a:solidFill>
            <a:schemeClr val="tx2"/>
          </a:solidFill>
          <a:latin typeface="+mn-lt"/>
          <a:ea typeface="+mn-ea"/>
          <a:cs typeface="+mn-cs"/>
        </a:defRPr>
      </a:lvl1pPr>
      <a:lvl2pPr marL="990575" indent="-380990" algn="l" rtl="0" eaLnBrk="1" latinLnBrk="0" hangingPunct="1">
        <a:spcBef>
          <a:spcPct val="20000"/>
        </a:spcBef>
        <a:buClr>
          <a:schemeClr val="accent1"/>
        </a:buClr>
        <a:buSzPct val="70000"/>
        <a:buFont typeface="Wingdings 2"/>
        <a:buChar char=""/>
        <a:defRPr kumimoji="0" sz="3733" kern="1200">
          <a:solidFill>
            <a:schemeClr val="tx2"/>
          </a:solidFill>
          <a:latin typeface="+mn-lt"/>
          <a:ea typeface="+mn-ea"/>
          <a:cs typeface="+mn-cs"/>
        </a:defRPr>
      </a:lvl2pPr>
      <a:lvl3pPr marL="1523962" indent="-3047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3pPr>
      <a:lvl4pPr marL="2133547" indent="-304792"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4pPr>
      <a:lvl5pPr marL="2743131"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5pPr>
      <a:lvl6pPr marL="3352716" indent="-304792"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6pPr>
      <a:lvl7pPr marL="3962301" indent="-304792" algn="l" rtl="0" eaLnBrk="1" latinLnBrk="0" hangingPunct="1">
        <a:spcBef>
          <a:spcPct val="20000"/>
        </a:spcBef>
        <a:buClr>
          <a:schemeClr val="accent1"/>
        </a:buClr>
        <a:buSzPct val="60000"/>
        <a:buFont typeface="Wingdings 2"/>
        <a:buChar char=""/>
        <a:defRPr kumimoji="0" sz="2133" kern="1200">
          <a:solidFill>
            <a:schemeClr val="tx2"/>
          </a:solidFill>
          <a:latin typeface="+mn-lt"/>
          <a:ea typeface="+mn-ea"/>
          <a:cs typeface="+mn-cs"/>
        </a:defRPr>
      </a:lvl7pPr>
      <a:lvl8pPr marL="4571886" indent="-304792" algn="l" rtl="0" eaLnBrk="1" latinLnBrk="0" hangingPunct="1">
        <a:spcBef>
          <a:spcPct val="20000"/>
        </a:spcBef>
        <a:buClr>
          <a:schemeClr val="accent1"/>
        </a:buClr>
        <a:buSzPct val="60000"/>
        <a:buFont typeface="Wingdings 2"/>
        <a:buChar char=""/>
        <a:defRPr kumimoji="0" sz="2133" kern="1200" baseline="0">
          <a:solidFill>
            <a:schemeClr val="tx2"/>
          </a:solidFill>
          <a:latin typeface="+mn-lt"/>
          <a:ea typeface="+mn-ea"/>
          <a:cs typeface="+mn-cs"/>
        </a:defRPr>
      </a:lvl8pPr>
      <a:lvl9pPr marL="5181470" indent="-304792" algn="l" rtl="0" eaLnBrk="1" latinLnBrk="0" hangingPunct="1">
        <a:spcBef>
          <a:spcPct val="20000"/>
        </a:spcBef>
        <a:buClr>
          <a:schemeClr val="accent1"/>
        </a:buClr>
        <a:buSzPct val="60000"/>
        <a:buFont typeface="Wingdings 2"/>
        <a:buChar char=""/>
        <a:defRPr kumimoji="0" sz="1867"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85" algn="l" rtl="0" eaLnBrk="1" latinLnBrk="0" hangingPunct="1">
        <a:defRPr kumimoji="0" kern="1200">
          <a:solidFill>
            <a:schemeClr val="tx1"/>
          </a:solidFill>
          <a:latin typeface="+mn-lt"/>
          <a:ea typeface="+mn-ea"/>
          <a:cs typeface="+mn-cs"/>
        </a:defRPr>
      </a:lvl2pPr>
      <a:lvl3pPr marL="1219170" algn="l" rtl="0" eaLnBrk="1" latinLnBrk="0" hangingPunct="1">
        <a:defRPr kumimoji="0" kern="1200">
          <a:solidFill>
            <a:schemeClr val="tx1"/>
          </a:solidFill>
          <a:latin typeface="+mn-lt"/>
          <a:ea typeface="+mn-ea"/>
          <a:cs typeface="+mn-cs"/>
        </a:defRPr>
      </a:lvl3pPr>
      <a:lvl4pPr marL="1828754" algn="l" rtl="0" eaLnBrk="1" latinLnBrk="0" hangingPunct="1">
        <a:defRPr kumimoji="0" kern="1200">
          <a:solidFill>
            <a:schemeClr val="tx1"/>
          </a:solidFill>
          <a:latin typeface="+mn-lt"/>
          <a:ea typeface="+mn-ea"/>
          <a:cs typeface="+mn-cs"/>
        </a:defRPr>
      </a:lvl4pPr>
      <a:lvl5pPr marL="2438339" algn="l" rtl="0" eaLnBrk="1" latinLnBrk="0" hangingPunct="1">
        <a:defRPr kumimoji="0" kern="1200">
          <a:solidFill>
            <a:schemeClr val="tx1"/>
          </a:solidFill>
          <a:latin typeface="+mn-lt"/>
          <a:ea typeface="+mn-ea"/>
          <a:cs typeface="+mn-cs"/>
        </a:defRPr>
      </a:lvl5pPr>
      <a:lvl6pPr marL="3047924" algn="l" rtl="0" eaLnBrk="1" latinLnBrk="0" hangingPunct="1">
        <a:defRPr kumimoji="0" kern="1200">
          <a:solidFill>
            <a:schemeClr val="tx1"/>
          </a:solidFill>
          <a:latin typeface="+mn-lt"/>
          <a:ea typeface="+mn-ea"/>
          <a:cs typeface="+mn-cs"/>
        </a:defRPr>
      </a:lvl6pPr>
      <a:lvl7pPr marL="3657509" algn="l" rtl="0" eaLnBrk="1" latinLnBrk="0" hangingPunct="1">
        <a:defRPr kumimoji="0" kern="1200">
          <a:solidFill>
            <a:schemeClr val="tx1"/>
          </a:solidFill>
          <a:latin typeface="+mn-lt"/>
          <a:ea typeface="+mn-ea"/>
          <a:cs typeface="+mn-cs"/>
        </a:defRPr>
      </a:lvl7pPr>
      <a:lvl8pPr marL="4267093" algn="l" rtl="0" eaLnBrk="1" latinLnBrk="0" hangingPunct="1">
        <a:defRPr kumimoji="0" kern="1200">
          <a:solidFill>
            <a:schemeClr val="tx1"/>
          </a:solidFill>
          <a:latin typeface="+mn-lt"/>
          <a:ea typeface="+mn-ea"/>
          <a:cs typeface="+mn-cs"/>
        </a:defRPr>
      </a:lvl8pPr>
      <a:lvl9pPr marL="487667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1.wav"/></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audio" Target="../media/audio2.wav"/><Relationship Id="rId7" Type="http://schemas.openxmlformats.org/officeDocument/2006/relationships/hyperlink" Target="http://vendraminiletras.blogspot.co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21.jpeg"/><Relationship Id="rId5" Type="http://schemas.openxmlformats.org/officeDocument/2006/relationships/image" Target="../media/image20.gif"/><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 name="Subtítulo 2"/>
          <p:cNvSpPr>
            <a:spLocks noGrp="1"/>
          </p:cNvSpPr>
          <p:nvPr>
            <p:ph type="subTitle" idx="1"/>
          </p:nvPr>
        </p:nvSpPr>
        <p:spPr>
          <a:xfrm rot="21347404">
            <a:off x="6355166" y="4345985"/>
            <a:ext cx="5572164" cy="1426751"/>
          </a:xfrm>
          <a:effectLst>
            <a:glow rad="139700">
              <a:schemeClr val="accent2">
                <a:satMod val="175000"/>
                <a:alpha val="40000"/>
              </a:schemeClr>
            </a:glow>
          </a:effectLst>
        </p:spPr>
        <p:txBody>
          <a:bodyPr>
            <a:noAutofit/>
          </a:bodyPr>
          <a:lstStyle/>
          <a:p>
            <a:r>
              <a:rPr lang="pt-BR" b="1" dirty="0" smtClean="0">
                <a:solidFill>
                  <a:schemeClr val="accent2">
                    <a:lumMod val="60000"/>
                    <a:lumOff val="40000"/>
                  </a:schemeClr>
                </a:solidFill>
                <a:effectLst>
                  <a:outerShdw blurRad="38100" dist="38100" dir="2700000" algn="tl">
                    <a:srgbClr val="000000">
                      <a:alpha val="43137"/>
                    </a:srgbClr>
                  </a:outerShdw>
                </a:effectLst>
                <a:latin typeface="Chiller" panose="04020404031007020602" pitchFamily="82" charset="0"/>
              </a:rPr>
              <a:t>PORTO SEGURO, ONDE NASCEU </a:t>
            </a:r>
          </a:p>
          <a:p>
            <a:r>
              <a:rPr lang="pt-BR" sz="5400" b="1" dirty="0" smtClean="0">
                <a:solidFill>
                  <a:srgbClr val="00B0F0"/>
                </a:solidFill>
                <a:effectLst>
                  <a:outerShdw blurRad="38100" dist="38100" dir="2700000" algn="tl">
                    <a:srgbClr val="000000">
                      <a:alpha val="43137"/>
                    </a:srgbClr>
                  </a:outerShdw>
                </a:effectLst>
                <a:latin typeface="Chiller" panose="04020404031007020602" pitchFamily="82" charset="0"/>
              </a:rPr>
              <a:t>O BRASIL</a:t>
            </a:r>
            <a:endParaRPr lang="pt-BR" sz="4000" b="1" dirty="0">
              <a:solidFill>
                <a:srgbClr val="00B0F0"/>
              </a:solidFill>
              <a:effectLst>
                <a:outerShdw blurRad="38100" dist="38100" dir="2700000" algn="tl">
                  <a:srgbClr val="000000">
                    <a:alpha val="43137"/>
                  </a:srgbClr>
                </a:outerShdw>
              </a:effectLst>
              <a:latin typeface="Chiller" panose="04020404031007020602" pitchFamily="82" charset="0"/>
            </a:endParaRPr>
          </a:p>
          <a:p>
            <a:pPr algn="r"/>
            <a:r>
              <a:rPr lang="pt-BR" sz="1200" dirty="0">
                <a:solidFill>
                  <a:srgbClr val="FF0000"/>
                </a:solidFill>
                <a:latin typeface="Lucida Calligraphy" pitchFamily="66" charset="0"/>
              </a:rPr>
              <a:t>  </a:t>
            </a:r>
            <a:endParaRPr lang="pt-BR" sz="1200" dirty="0" smtClean="0">
              <a:solidFill>
                <a:srgbClr val="FF0000"/>
              </a:solidFill>
              <a:latin typeface="Lucida Calligraphy" pitchFamily="66" charset="0"/>
            </a:endParaRPr>
          </a:p>
          <a:p>
            <a:endParaRPr lang="pt-BR" sz="1200" dirty="0" smtClean="0">
              <a:solidFill>
                <a:srgbClr val="FFFF00"/>
              </a:solidFill>
              <a:latin typeface="Lucida Calligraphy" pitchFamily="66" charset="0"/>
            </a:endParaRPr>
          </a:p>
          <a:p>
            <a:pPr algn="r"/>
            <a:endParaRPr lang="pt-BR" dirty="0">
              <a:solidFill>
                <a:srgbClr val="FFFF00"/>
              </a:solidFill>
              <a:latin typeface="Lucida Calligraphy" pitchFamily="66" charset="0"/>
            </a:endParaRPr>
          </a:p>
        </p:txBody>
      </p:sp>
      <p:sp>
        <p:nvSpPr>
          <p:cNvPr id="2" name="CaixaDeTexto 1"/>
          <p:cNvSpPr txBox="1"/>
          <p:nvPr/>
        </p:nvSpPr>
        <p:spPr>
          <a:xfrm>
            <a:off x="9096396" y="6286520"/>
            <a:ext cx="2714644" cy="369332"/>
          </a:xfrm>
          <a:prstGeom prst="rect">
            <a:avLst/>
          </a:prstGeom>
          <a:noFill/>
        </p:spPr>
        <p:txBody>
          <a:bodyPr wrap="square" rtlCol="0">
            <a:spAutoFit/>
          </a:bodyPr>
          <a:lstStyle/>
          <a:p>
            <a:r>
              <a:rPr lang="pt-BR" sz="1600" dirty="0">
                <a:solidFill>
                  <a:srgbClr val="FFC000"/>
                </a:solidFill>
                <a:latin typeface="Britannic Bold" pitchFamily="34" charset="0"/>
              </a:rPr>
              <a:t>      </a:t>
            </a:r>
            <a:r>
              <a:rPr lang="pt-BR" dirty="0" smtClean="0">
                <a:solidFill>
                  <a:srgbClr val="00B050"/>
                </a:solidFill>
                <a:latin typeface="Britannic Bold" pitchFamily="34" charset="0"/>
              </a:rPr>
              <a:t>AVANÇO </a:t>
            </a:r>
            <a:r>
              <a:rPr lang="pt-BR" dirty="0" smtClean="0">
                <a:solidFill>
                  <a:srgbClr val="00B050"/>
                </a:solidFill>
                <a:latin typeface="Britannic Bold" pitchFamily="34" charset="0"/>
              </a:rPr>
              <a:t>AUTOMÁTICO</a:t>
            </a:r>
            <a:endParaRPr lang="pt-BR" dirty="0">
              <a:solidFill>
                <a:srgbClr val="00B050"/>
              </a:solidFill>
              <a:latin typeface="Britannic Bold" pitchFamily="34" charset="0"/>
            </a:endParaRPr>
          </a:p>
        </p:txBody>
      </p:sp>
      <p:sp>
        <p:nvSpPr>
          <p:cNvPr id="6" name="Rectangle 33"/>
          <p:cNvSpPr>
            <a:spLocks noChangeArrowheads="1"/>
          </p:cNvSpPr>
          <p:nvPr/>
        </p:nvSpPr>
        <p:spPr bwMode="auto">
          <a:xfrm>
            <a:off x="0" y="0"/>
            <a:ext cx="12192000" cy="6858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pt-BR" sz="2400" b="0" i="0" u="none" strike="noStrike" kern="0" cap="none" spc="0" normalizeH="0" baseline="0" noProof="0">
              <a:ln>
                <a:noFill/>
              </a:ln>
              <a:solidFill>
                <a:srgbClr val="000000"/>
              </a:solidFill>
              <a:effectLst/>
              <a:uLnTx/>
              <a:uFillTx/>
              <a:latin typeface="Calibri"/>
            </a:endParaRPr>
          </a:p>
        </p:txBody>
      </p:sp>
    </p:spTree>
    <p:extLst>
      <p:ext uri="{BB962C8B-B14F-4D97-AF65-F5344CB8AC3E}">
        <p14:creationId xmlns:p14="http://schemas.microsoft.com/office/powerpoint/2010/main" xmlns="" val="208243951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0000" advClick="0" advTm="24000">
        <p15:prstTrans prst="drape"/>
        <p:sndAc>
          <p:stSnd loop="1">
            <p:snd r:embed="rId4" name="Brasil Piano - R. Koury (5).wav"/>
          </p:stSnd>
        </p:sndAc>
      </p:transition>
    </mc:Choice>
    <mc:Fallback>
      <p:transition spd="slow" advClick="0" advTm="24000">
        <p:fade/>
        <p:sndAc>
          <p:stSnd loop="1">
            <p:snd r:embed="rId2" name="Brasil Piano - R. Koury (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20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2000" accel="50000" fill="hold">
                                          <p:stCondLst>
                                            <p:cond delay="20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4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20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20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2000" accel="50000" fill="hold">
                                          <p:stCondLst>
                                            <p:cond delay="20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4000" decel="50000">
                                          <p:stCondLst>
                                            <p:cond delay="0"/>
                                          </p:stCondLst>
                                        </p:cTn>
                                        <p:tgtEl>
                                          <p:spTgt spid="3">
                                            <p:txEl>
                                              <p:pRg st="0" end="0"/>
                                            </p:txEl>
                                          </p:spTgt>
                                        </p:tgtEl>
                                      </p:cBhvr>
                                    </p:animEffect>
                                  </p:childTnLst>
                                </p:cTn>
                              </p:par>
                            </p:childTnLst>
                          </p:cTn>
                        </p:par>
                        <p:par>
                          <p:cTn id="15" fill="hold">
                            <p:stCondLst>
                              <p:cond delay="4000"/>
                            </p:stCondLst>
                            <p:childTnLst>
                              <p:par>
                                <p:cTn id="16" presetID="25" presetClass="entr" presetSubtype="0" fill="hold"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20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19" dur="20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0" dur="2000" accel="50000" fill="hold">
                                          <p:stCondLst>
                                            <p:cond delay="20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1" dur="4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2" dur="20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3" dur="20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4" dur="2000" accel="50000" fill="hold">
                                          <p:stCondLst>
                                            <p:cond delay="20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5" dur="4000" decel="50000">
                                          <p:stCondLst>
                                            <p:cond delay="0"/>
                                          </p:stCondLst>
                                        </p:cTn>
                                        <p:tgtEl>
                                          <p:spTgt spid="3">
                                            <p:txEl>
                                              <p:pRg st="1" end="1"/>
                                            </p:txEl>
                                          </p:spTgt>
                                        </p:tgtEl>
                                      </p:cBhvr>
                                    </p:animEffect>
                                  </p:childTnLst>
                                </p:cTn>
                              </p:par>
                              <p:par>
                                <p:cTn id="26" presetID="56" presetClass="entr" presetSubtype="0" fill="hold" nodeType="withEffect">
                                  <p:stCondLst>
                                    <p:cond delay="0"/>
                                  </p:stCondLst>
                                  <p:iterate type="lt">
                                    <p:tmPct val="10000"/>
                                  </p:iterate>
                                  <p:childTnLst>
                                    <p:set>
                                      <p:cBhvr>
                                        <p:cTn id="27" dur="1" fill="hold">
                                          <p:stCondLst>
                                            <p:cond delay="0"/>
                                          </p:stCondLst>
                                        </p:cTn>
                                        <p:tgtEl>
                                          <p:spTgt spid="3">
                                            <p:txEl>
                                              <p:pRg st="2" end="2"/>
                                            </p:txEl>
                                          </p:spTgt>
                                        </p:tgtEl>
                                        <p:attrNameLst>
                                          <p:attrName>style.visibility</p:attrName>
                                        </p:attrNameLst>
                                      </p:cBhvr>
                                      <p:to>
                                        <p:strVal val="visible"/>
                                      </p:to>
                                    </p:set>
                                    <p:anim by="(-#ppt_w*2)" calcmode="lin" valueType="num">
                                      <p:cBhvr rctx="PPT">
                                        <p:cTn id="28" dur="875" autoRev="1" fill="hold">
                                          <p:stCondLst>
                                            <p:cond delay="0"/>
                                          </p:stCondLst>
                                        </p:cTn>
                                        <p:tgtEl>
                                          <p:spTgt spid="3">
                                            <p:txEl>
                                              <p:pRg st="2" end="2"/>
                                            </p:txEl>
                                          </p:spTgt>
                                        </p:tgtEl>
                                        <p:attrNameLst>
                                          <p:attrName>ppt_w</p:attrName>
                                        </p:attrNameLst>
                                      </p:cBhvr>
                                    </p:anim>
                                    <p:anim by="(#ppt_w*0.50)" calcmode="lin" valueType="num">
                                      <p:cBhvr>
                                        <p:cTn id="29" dur="875" decel="50000" autoRev="1" fill="hold">
                                          <p:stCondLst>
                                            <p:cond delay="0"/>
                                          </p:stCondLst>
                                        </p:cTn>
                                        <p:tgtEl>
                                          <p:spTgt spid="3">
                                            <p:txEl>
                                              <p:pRg st="2" end="2"/>
                                            </p:txEl>
                                          </p:spTgt>
                                        </p:tgtEl>
                                        <p:attrNameLst>
                                          <p:attrName>ppt_x</p:attrName>
                                        </p:attrNameLst>
                                      </p:cBhvr>
                                    </p:anim>
                                    <p:anim from="(-#ppt_h/2)" to="(#ppt_y)" calcmode="lin" valueType="num">
                                      <p:cBhvr>
                                        <p:cTn id="30" dur="1750" fill="hold">
                                          <p:stCondLst>
                                            <p:cond delay="0"/>
                                          </p:stCondLst>
                                        </p:cTn>
                                        <p:tgtEl>
                                          <p:spTgt spid="3">
                                            <p:txEl>
                                              <p:pRg st="2" end="2"/>
                                            </p:txEl>
                                          </p:spTgt>
                                        </p:tgtEl>
                                        <p:attrNameLst>
                                          <p:attrName>ppt_y</p:attrName>
                                        </p:attrNameLst>
                                      </p:cBhvr>
                                    </p:anim>
                                    <p:animRot by="21600000">
                                      <p:cBhvr>
                                        <p:cTn id="31" dur="1750" fill="hold">
                                          <p:stCondLst>
                                            <p:cond delay="0"/>
                                          </p:stCondLst>
                                        </p:cTn>
                                        <p:tgtEl>
                                          <p:spTgt spid="3">
                                            <p:txEl>
                                              <p:pRg st="2" end="2"/>
                                            </p:txEl>
                                          </p:spTgt>
                                        </p:tgtEl>
                                        <p:attrNameLst>
                                          <p:attrName>r</p:attrName>
                                        </p:attrNameLst>
                                      </p:cBhvr>
                                    </p:animRot>
                                  </p:childTnLst>
                                </p:cTn>
                              </p:par>
                            </p:childTnLst>
                          </p:cTn>
                        </p:par>
                        <p:par>
                          <p:cTn id="32" fill="hold">
                            <p:stCondLst>
                              <p:cond delay="8000"/>
                            </p:stCondLst>
                            <p:childTnLst>
                              <p:par>
                                <p:cTn id="33" presetID="42" presetClass="entr" presetSubtype="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3000"/>
                                        <p:tgtEl>
                                          <p:spTgt spid="2"/>
                                        </p:tgtEl>
                                      </p:cBhvr>
                                    </p:animEffect>
                                    <p:anim calcmode="lin" valueType="num">
                                      <p:cBhvr>
                                        <p:cTn id="36" dur="3000" fill="hold"/>
                                        <p:tgtEl>
                                          <p:spTgt spid="2"/>
                                        </p:tgtEl>
                                        <p:attrNameLst>
                                          <p:attrName>ppt_x</p:attrName>
                                        </p:attrNameLst>
                                      </p:cBhvr>
                                      <p:tavLst>
                                        <p:tav tm="0">
                                          <p:val>
                                            <p:strVal val="#ppt_x"/>
                                          </p:val>
                                        </p:tav>
                                        <p:tav tm="100000">
                                          <p:val>
                                            <p:strVal val="#ppt_x"/>
                                          </p:val>
                                        </p:tav>
                                      </p:tavLst>
                                    </p:anim>
                                    <p:anim calcmode="lin" valueType="num">
                                      <p:cBhvr>
                                        <p:cTn id="37"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349269">
            <a:off x="433977" y="351600"/>
            <a:ext cx="3059832" cy="2294874"/>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071581">
            <a:off x="2382149" y="312185"/>
            <a:ext cx="2681498" cy="2011124"/>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51531">
            <a:off x="8856127" y="342712"/>
            <a:ext cx="2873920" cy="2155440"/>
          </a:xfrm>
          <a:prstGeom prst="rect">
            <a:avLst/>
          </a:prstGeom>
          <a:ln>
            <a:noFill/>
          </a:ln>
          <a:effectLst>
            <a:softEdge rad="112500"/>
          </a:effectLst>
        </p:spPr>
      </p:pic>
      <p:pic>
        <p:nvPicPr>
          <p:cNvPr id="12" name="Imagem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327222">
            <a:off x="6443877" y="187410"/>
            <a:ext cx="2606635" cy="1954976"/>
          </a:xfrm>
          <a:prstGeom prst="rect">
            <a:avLst/>
          </a:prstGeom>
        </p:spPr>
      </p:pic>
      <p:pic>
        <p:nvPicPr>
          <p:cNvPr id="13" name="Imagem 1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611700" y="1471435"/>
            <a:ext cx="2270992" cy="1703244"/>
          </a:xfrm>
          <a:prstGeom prst="rect">
            <a:avLst/>
          </a:prstGeom>
          <a:ln>
            <a:noFill/>
          </a:ln>
          <a:effectLst>
            <a:softEdge rad="112500"/>
          </a:effectLst>
        </p:spPr>
      </p:pic>
      <p:pic>
        <p:nvPicPr>
          <p:cNvPr id="14" name="Imagem 1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310760">
            <a:off x="4542359" y="252589"/>
            <a:ext cx="2394012" cy="2492896"/>
          </a:xfrm>
          <a:prstGeom prst="rect">
            <a:avLst/>
          </a:prstGeom>
          <a:ln>
            <a:noFill/>
          </a:ln>
          <a:effectLst>
            <a:softEdge rad="112500"/>
          </a:effectLst>
        </p:spPr>
      </p:pic>
      <p:sp>
        <p:nvSpPr>
          <p:cNvPr id="2" name="Retângulo 1"/>
          <p:cNvSpPr/>
          <p:nvPr/>
        </p:nvSpPr>
        <p:spPr>
          <a:xfrm>
            <a:off x="551384" y="3152001"/>
            <a:ext cx="11253602" cy="3416320"/>
          </a:xfrm>
          <a:prstGeom prst="rect">
            <a:avLst/>
          </a:prstGeom>
        </p:spPr>
        <p:txBody>
          <a:bodyPr wrap="square">
            <a:spAutoFit/>
          </a:bodyPr>
          <a:lstStyle/>
          <a:p>
            <a:pPr algn="ctr">
              <a:spcAft>
                <a:spcPts val="0"/>
              </a:spcAft>
            </a:pPr>
            <a:r>
              <a:rPr lang="pt-BR" sz="3600" dirty="0">
                <a:latin typeface="Arial Unicode MS" panose="020B0604020202020204" pitchFamily="34" charset="-128"/>
                <a:ea typeface="Times New Roman" panose="02020603050405020304" pitchFamily="18" charset="0"/>
              </a:rPr>
              <a:t>A cidade foi, oficialmente, o primeiro local onde aportaram os navegantes portugueses comandados por Pedro Álvares Cabral, quando do descobrimento, em 1500. Possui antigos monumentos históricos, além de paisagens naturais de rara beleza ao longo da costa.</a:t>
            </a:r>
            <a:endParaRPr lang="pt-BR" sz="4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97679568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advClick="0" advTm="26000">
        <p15:prstTrans prst="curtains"/>
      </p:transition>
    </mc:Choice>
    <mc:Fallback>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fltVal val="0"/>
                                          </p:val>
                                        </p:tav>
                                        <p:tav tm="100000">
                                          <p:val>
                                            <p:strVal val="#ppt_w"/>
                                          </p:val>
                                        </p:tav>
                                      </p:tavLst>
                                    </p:anim>
                                    <p:anim calcmode="lin" valueType="num">
                                      <p:cBhvr>
                                        <p:cTn id="8" dur="4000" fill="hold"/>
                                        <p:tgtEl>
                                          <p:spTgt spid="8"/>
                                        </p:tgtEl>
                                        <p:attrNameLst>
                                          <p:attrName>ppt_h</p:attrName>
                                        </p:attrNameLst>
                                      </p:cBhvr>
                                      <p:tavLst>
                                        <p:tav tm="0">
                                          <p:val>
                                            <p:fltVal val="0"/>
                                          </p:val>
                                        </p:tav>
                                        <p:tav tm="100000">
                                          <p:val>
                                            <p:strVal val="#ppt_h"/>
                                          </p:val>
                                        </p:tav>
                                      </p:tavLst>
                                    </p:anim>
                                    <p:anim calcmode="lin" valueType="num">
                                      <p:cBhvr>
                                        <p:cTn id="9" dur="4000" fill="hold"/>
                                        <p:tgtEl>
                                          <p:spTgt spid="8"/>
                                        </p:tgtEl>
                                        <p:attrNameLst>
                                          <p:attrName>style.rotation</p:attrName>
                                        </p:attrNameLst>
                                      </p:cBhvr>
                                      <p:tavLst>
                                        <p:tav tm="0">
                                          <p:val>
                                            <p:fltVal val="90"/>
                                          </p:val>
                                        </p:tav>
                                        <p:tav tm="100000">
                                          <p:val>
                                            <p:fltVal val="0"/>
                                          </p:val>
                                        </p:tav>
                                      </p:tavLst>
                                    </p:anim>
                                    <p:animEffect transition="in" filter="fade">
                                      <p:cBhvr>
                                        <p:cTn id="10" dur="4000"/>
                                        <p:tgtEl>
                                          <p:spTgt spid="8"/>
                                        </p:tgtEl>
                                      </p:cBhvr>
                                    </p:animEffect>
                                  </p:childTnLst>
                                </p:cTn>
                              </p:par>
                              <p:par>
                                <p:cTn id="11" presetID="42"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4000"/>
                                        <p:tgtEl>
                                          <p:spTgt spid="9"/>
                                        </p:tgtEl>
                                      </p:cBhvr>
                                    </p:animEffect>
                                    <p:anim calcmode="lin" valueType="num">
                                      <p:cBhvr>
                                        <p:cTn id="14" dur="4000" fill="hold"/>
                                        <p:tgtEl>
                                          <p:spTgt spid="9"/>
                                        </p:tgtEl>
                                        <p:attrNameLst>
                                          <p:attrName>ppt_x</p:attrName>
                                        </p:attrNameLst>
                                      </p:cBhvr>
                                      <p:tavLst>
                                        <p:tav tm="0">
                                          <p:val>
                                            <p:strVal val="#ppt_x"/>
                                          </p:val>
                                        </p:tav>
                                        <p:tav tm="100000">
                                          <p:val>
                                            <p:strVal val="#ppt_x"/>
                                          </p:val>
                                        </p:tav>
                                      </p:tavLst>
                                    </p:anim>
                                    <p:anim calcmode="lin" valueType="num">
                                      <p:cBhvr>
                                        <p:cTn id="15" dur="4000" fill="hold"/>
                                        <p:tgtEl>
                                          <p:spTgt spid="9"/>
                                        </p:tgtEl>
                                        <p:attrNameLst>
                                          <p:attrName>ppt_y</p:attrName>
                                        </p:attrNameLst>
                                      </p:cBhvr>
                                      <p:tavLst>
                                        <p:tav tm="0">
                                          <p:val>
                                            <p:strVal val="#ppt_y+.1"/>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4000" fill="hold"/>
                                        <p:tgtEl>
                                          <p:spTgt spid="14"/>
                                        </p:tgtEl>
                                        <p:attrNameLst>
                                          <p:attrName>ppt_x</p:attrName>
                                        </p:attrNameLst>
                                      </p:cBhvr>
                                      <p:tavLst>
                                        <p:tav tm="0">
                                          <p:val>
                                            <p:strVal val="#ppt_x"/>
                                          </p:val>
                                        </p:tav>
                                        <p:tav tm="100000">
                                          <p:val>
                                            <p:strVal val="#ppt_x"/>
                                          </p:val>
                                        </p:tav>
                                      </p:tavLst>
                                    </p:anim>
                                    <p:anim calcmode="lin" valueType="num">
                                      <p:cBhvr additive="base">
                                        <p:cTn id="19" dur="4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4000" fill="hold"/>
                                        <p:tgtEl>
                                          <p:spTgt spid="12"/>
                                        </p:tgtEl>
                                        <p:attrNameLst>
                                          <p:attrName>ppt_x</p:attrName>
                                        </p:attrNameLst>
                                      </p:cBhvr>
                                      <p:tavLst>
                                        <p:tav tm="0">
                                          <p:val>
                                            <p:strVal val="0-#ppt_w/2"/>
                                          </p:val>
                                        </p:tav>
                                        <p:tav tm="100000">
                                          <p:val>
                                            <p:strVal val="#ppt_x"/>
                                          </p:val>
                                        </p:tav>
                                      </p:tavLst>
                                    </p:anim>
                                    <p:anim calcmode="lin" valueType="num">
                                      <p:cBhvr additive="base">
                                        <p:cTn id="23" dur="4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4000" fill="hold"/>
                                        <p:tgtEl>
                                          <p:spTgt spid="13"/>
                                        </p:tgtEl>
                                        <p:attrNameLst>
                                          <p:attrName>ppt_x</p:attrName>
                                        </p:attrNameLst>
                                      </p:cBhvr>
                                      <p:tavLst>
                                        <p:tav tm="0">
                                          <p:val>
                                            <p:strVal val="#ppt_x"/>
                                          </p:val>
                                        </p:tav>
                                        <p:tav tm="100000">
                                          <p:val>
                                            <p:strVal val="#ppt_x"/>
                                          </p:val>
                                        </p:tav>
                                      </p:tavLst>
                                    </p:anim>
                                    <p:anim calcmode="lin" valueType="num">
                                      <p:cBhvr additive="base">
                                        <p:cTn id="27" dur="4000" fill="hold"/>
                                        <p:tgtEl>
                                          <p:spTgt spid="13"/>
                                        </p:tgtEl>
                                        <p:attrNameLst>
                                          <p:attrName>ppt_y</p:attrName>
                                        </p:attrNameLst>
                                      </p:cBhvr>
                                      <p:tavLst>
                                        <p:tav tm="0">
                                          <p:val>
                                            <p:strVal val="0-#ppt_h/2"/>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4000"/>
                                        <p:tgtEl>
                                          <p:spTgt spid="10"/>
                                        </p:tgtEl>
                                      </p:cBhvr>
                                    </p:animEffect>
                                    <p:anim calcmode="lin" valueType="num">
                                      <p:cBhvr>
                                        <p:cTn id="31" dur="4000" fill="hold"/>
                                        <p:tgtEl>
                                          <p:spTgt spid="10"/>
                                        </p:tgtEl>
                                        <p:attrNameLst>
                                          <p:attrName>ppt_x</p:attrName>
                                        </p:attrNameLst>
                                      </p:cBhvr>
                                      <p:tavLst>
                                        <p:tav tm="0">
                                          <p:val>
                                            <p:strVal val="#ppt_x"/>
                                          </p:val>
                                        </p:tav>
                                        <p:tav tm="100000">
                                          <p:val>
                                            <p:strVal val="#ppt_x"/>
                                          </p:val>
                                        </p:tav>
                                      </p:tavLst>
                                    </p:anim>
                                    <p:anim calcmode="lin" valueType="num">
                                      <p:cBhvr>
                                        <p:cTn id="32" dur="4000" fill="hold"/>
                                        <p:tgtEl>
                                          <p:spTgt spid="10"/>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53" presetClass="entr" presetSubtype="16" fill="hold" nodeType="afterEffect">
                                  <p:stCondLst>
                                    <p:cond delay="0"/>
                                  </p:stCondLst>
                                  <p:childTnLst>
                                    <p:set>
                                      <p:cBhvr>
                                        <p:cTn id="35" dur="1" fill="hold">
                                          <p:stCondLst>
                                            <p:cond delay="0"/>
                                          </p:stCondLst>
                                        </p:cTn>
                                        <p:tgtEl>
                                          <p:spTgt spid="2">
                                            <p:txEl>
                                              <p:pRg st="0" end="0"/>
                                            </p:txEl>
                                          </p:spTgt>
                                        </p:tgtEl>
                                        <p:attrNameLst>
                                          <p:attrName>style.visibility</p:attrName>
                                        </p:attrNameLst>
                                      </p:cBhvr>
                                      <p:to>
                                        <p:strVal val="visible"/>
                                      </p:to>
                                    </p:set>
                                    <p:anim calcmode="lin" valueType="num">
                                      <p:cBhvr>
                                        <p:cTn id="36"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7"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8"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349269">
            <a:off x="433977" y="351600"/>
            <a:ext cx="3059832" cy="2294874"/>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071581">
            <a:off x="2382149" y="312185"/>
            <a:ext cx="2681498" cy="2011124"/>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51531">
            <a:off x="8856127" y="342712"/>
            <a:ext cx="2873920" cy="2155440"/>
          </a:xfrm>
          <a:prstGeom prst="rect">
            <a:avLst/>
          </a:prstGeom>
          <a:ln>
            <a:noFill/>
          </a:ln>
          <a:effectLst>
            <a:softEdge rad="112500"/>
          </a:effectLst>
        </p:spPr>
      </p:pic>
      <p:pic>
        <p:nvPicPr>
          <p:cNvPr id="12" name="Imagem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327222">
            <a:off x="6443877" y="187410"/>
            <a:ext cx="2606635" cy="1954976"/>
          </a:xfrm>
          <a:prstGeom prst="rect">
            <a:avLst/>
          </a:prstGeom>
        </p:spPr>
      </p:pic>
      <p:pic>
        <p:nvPicPr>
          <p:cNvPr id="13" name="Imagem 1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611700" y="1471435"/>
            <a:ext cx="2270992" cy="1703244"/>
          </a:xfrm>
          <a:prstGeom prst="rect">
            <a:avLst/>
          </a:prstGeom>
          <a:ln>
            <a:noFill/>
          </a:ln>
          <a:effectLst>
            <a:softEdge rad="112500"/>
          </a:effectLst>
        </p:spPr>
      </p:pic>
      <p:pic>
        <p:nvPicPr>
          <p:cNvPr id="14" name="Imagem 1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310760">
            <a:off x="4542359" y="252589"/>
            <a:ext cx="2394012" cy="2492896"/>
          </a:xfrm>
          <a:prstGeom prst="rect">
            <a:avLst/>
          </a:prstGeom>
          <a:ln>
            <a:noFill/>
          </a:ln>
          <a:effectLst>
            <a:softEdge rad="112500"/>
          </a:effectLst>
        </p:spPr>
      </p:pic>
      <p:sp>
        <p:nvSpPr>
          <p:cNvPr id="2" name="Retângulo 1"/>
          <p:cNvSpPr/>
          <p:nvPr/>
        </p:nvSpPr>
        <p:spPr>
          <a:xfrm>
            <a:off x="479376" y="2998113"/>
            <a:ext cx="11161240" cy="3693319"/>
          </a:xfrm>
          <a:prstGeom prst="rect">
            <a:avLst/>
          </a:prstGeom>
        </p:spPr>
        <p:txBody>
          <a:bodyPr wrap="square">
            <a:spAutoFit/>
          </a:bodyPr>
          <a:lstStyle/>
          <a:p>
            <a:pPr algn="ctr">
              <a:spcAft>
                <a:spcPts val="0"/>
              </a:spcAft>
            </a:pPr>
            <a:r>
              <a:rPr lang="pt-BR" sz="3200" dirty="0">
                <a:latin typeface="Arial Unicode MS" panose="020B0604020202020204" pitchFamily="34" charset="-128"/>
                <a:ea typeface="Times New Roman" panose="02020603050405020304" pitchFamily="18" charset="0"/>
              </a:rPr>
              <a:t>Visitar o sítio histórico da cidade alta foi uma emoção muito grande; trouxe, ao nosso presente, momentos vividos por aqueles desbravadores portugueses, coragem e o discernimento dessa grande aventura chamada Brasil, deixando em seu rastro quase que uma obrigação de defendê-lo, em termos de história, para o meu </a:t>
            </a:r>
            <a:r>
              <a:rPr lang="pt-BR" sz="3200" dirty="0" smtClean="0">
                <a:latin typeface="Arial Unicode MS" panose="020B0604020202020204" pitchFamily="34" charset="-128"/>
                <a:ea typeface="Times New Roman" panose="02020603050405020304" pitchFamily="18" charset="0"/>
              </a:rPr>
              <a:t>neto</a:t>
            </a:r>
            <a:r>
              <a:rPr lang="pt-BR" sz="3200" dirty="0">
                <a:latin typeface="Arial Unicode MS" panose="020B0604020202020204" pitchFamily="34" charset="-128"/>
                <a:ea typeface="Times New Roman" panose="02020603050405020304" pitchFamily="18" charset="0"/>
              </a:rPr>
              <a:t>, o Lucas, que nos acompanhou.</a:t>
            </a:r>
            <a:endParaRPr lang="pt-BR" sz="4400" dirty="0">
              <a:latin typeface="Times New Roman" panose="02020603050405020304" pitchFamily="18" charset="0"/>
              <a:ea typeface="Times New Roman" panose="02020603050405020304" pitchFamily="18" charset="0"/>
            </a:endParaRPr>
          </a:p>
          <a:p>
            <a:pPr algn="ctr">
              <a:spcAft>
                <a:spcPts val="0"/>
              </a:spcAft>
            </a:pPr>
            <a:r>
              <a:rPr lang="pt-BR" sz="1000" dirty="0">
                <a:latin typeface="Arial Unicode MS" panose="020B0604020202020204" pitchFamily="34" charset="-128"/>
                <a:ea typeface="Times New Roman" panose="02020603050405020304" pitchFamily="18" charset="0"/>
              </a:rPr>
              <a:t> </a:t>
            </a:r>
            <a:endParaRPr lang="pt-BR"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6113467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53" presetClass="entr" presetSubtype="528" fill="hold" nodeType="after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7" dur="4000"/>
                                        <p:tgtEl>
                                          <p:spTgt spid="2">
                                            <p:txEl>
                                              <p:pRg st="1" end="1"/>
                                            </p:txEl>
                                          </p:spTgt>
                                        </p:tgtEl>
                                      </p:cBhvr>
                                    </p:animEffect>
                                    <p:anim calcmode="lin" valueType="num">
                                      <p:cBhvr>
                                        <p:cTn id="18" dur="4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19" dur="4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349269">
            <a:off x="433977" y="351600"/>
            <a:ext cx="3059832" cy="2294874"/>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071581">
            <a:off x="2382149" y="312185"/>
            <a:ext cx="2681498" cy="2011124"/>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51531">
            <a:off x="8856127" y="342712"/>
            <a:ext cx="2873920" cy="2155440"/>
          </a:xfrm>
          <a:prstGeom prst="rect">
            <a:avLst/>
          </a:prstGeom>
          <a:ln>
            <a:noFill/>
          </a:ln>
          <a:effectLst>
            <a:softEdge rad="112500"/>
          </a:effectLst>
        </p:spPr>
      </p:pic>
      <p:pic>
        <p:nvPicPr>
          <p:cNvPr id="12" name="Imagem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327222">
            <a:off x="6443877" y="187410"/>
            <a:ext cx="2606635" cy="1954976"/>
          </a:xfrm>
          <a:prstGeom prst="rect">
            <a:avLst/>
          </a:prstGeom>
        </p:spPr>
      </p:pic>
      <p:pic>
        <p:nvPicPr>
          <p:cNvPr id="13" name="Imagem 1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611700" y="1471435"/>
            <a:ext cx="2270992" cy="1703244"/>
          </a:xfrm>
          <a:prstGeom prst="rect">
            <a:avLst/>
          </a:prstGeom>
          <a:ln>
            <a:noFill/>
          </a:ln>
          <a:effectLst>
            <a:softEdge rad="112500"/>
          </a:effectLst>
        </p:spPr>
      </p:pic>
      <p:pic>
        <p:nvPicPr>
          <p:cNvPr id="14" name="Imagem 1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310760">
            <a:off x="4542359" y="252589"/>
            <a:ext cx="2394012" cy="2492896"/>
          </a:xfrm>
          <a:prstGeom prst="rect">
            <a:avLst/>
          </a:prstGeom>
          <a:ln>
            <a:noFill/>
          </a:ln>
          <a:effectLst>
            <a:softEdge rad="112500"/>
          </a:effectLst>
        </p:spPr>
      </p:pic>
      <p:sp>
        <p:nvSpPr>
          <p:cNvPr id="2" name="Retângulo 1"/>
          <p:cNvSpPr/>
          <p:nvPr/>
        </p:nvSpPr>
        <p:spPr>
          <a:xfrm>
            <a:off x="407368" y="3075256"/>
            <a:ext cx="11397618" cy="3416320"/>
          </a:xfrm>
          <a:prstGeom prst="rect">
            <a:avLst/>
          </a:prstGeom>
        </p:spPr>
        <p:txBody>
          <a:bodyPr wrap="square">
            <a:spAutoFit/>
          </a:bodyPr>
          <a:lstStyle/>
          <a:p>
            <a:pPr algn="ctr">
              <a:spcAft>
                <a:spcPts val="0"/>
              </a:spcAft>
            </a:pPr>
            <a:r>
              <a:rPr lang="pt-BR" sz="2800" dirty="0">
                <a:latin typeface="Arial Unicode MS" panose="020B0604020202020204" pitchFamily="34" charset="-128"/>
                <a:ea typeface="Times New Roman" panose="02020603050405020304" pitchFamily="18" charset="0"/>
              </a:rPr>
              <a:t>Vimos por lá inúmeros turistas em visita ao Monumento Nacional, instituído por decreto presidencial em 1973. Trata-se do primeiro núcleo habitacional do Brasil; além de ostentar o marco do descobrimento, desempenhou papel importante nos primeiros anos de colonização. Os prédios históricos que visitamos durante o dia são apreciados por muita</a:t>
            </a:r>
            <a:r>
              <a:rPr lang="pt-BR" sz="4000" dirty="0">
                <a:latin typeface="Arial Unicode MS" panose="020B0604020202020204" pitchFamily="34" charset="-128"/>
                <a:ea typeface="Times New Roman" panose="02020603050405020304" pitchFamily="18" charset="0"/>
              </a:rPr>
              <a:t> </a:t>
            </a:r>
            <a:r>
              <a:rPr lang="pt-BR" sz="2800" dirty="0">
                <a:latin typeface="Arial Unicode MS" panose="020B0604020202020204" pitchFamily="34" charset="-128"/>
                <a:ea typeface="Times New Roman" panose="02020603050405020304" pitchFamily="18" charset="0"/>
              </a:rPr>
              <a:t>gente à noite, conforme comentários que ali ouvimos, quando sob efeito de iluminação especial.</a:t>
            </a:r>
            <a:endParaRPr lang="pt-BR"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94318920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8000">
        <p15:prstTrans prst="prestige"/>
      </p:transition>
    </mc:Choice>
    <mc:Fallback>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par>
                          <p:cTn id="10" fill="hold">
                            <p:stCondLst>
                              <p:cond delay="4000"/>
                            </p:stCondLst>
                            <p:childTnLst>
                              <p:par>
                                <p:cTn id="11" presetID="31"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4000" fill="hold"/>
                                        <p:tgtEl>
                                          <p:spTgt spid="14"/>
                                        </p:tgtEl>
                                        <p:attrNameLst>
                                          <p:attrName>ppt_w</p:attrName>
                                        </p:attrNameLst>
                                      </p:cBhvr>
                                      <p:tavLst>
                                        <p:tav tm="0">
                                          <p:val>
                                            <p:fltVal val="0"/>
                                          </p:val>
                                        </p:tav>
                                        <p:tav tm="100000">
                                          <p:val>
                                            <p:strVal val="#ppt_w"/>
                                          </p:val>
                                        </p:tav>
                                      </p:tavLst>
                                    </p:anim>
                                    <p:anim calcmode="lin" valueType="num">
                                      <p:cBhvr>
                                        <p:cTn id="14" dur="4000" fill="hold"/>
                                        <p:tgtEl>
                                          <p:spTgt spid="14"/>
                                        </p:tgtEl>
                                        <p:attrNameLst>
                                          <p:attrName>ppt_h</p:attrName>
                                        </p:attrNameLst>
                                      </p:cBhvr>
                                      <p:tavLst>
                                        <p:tav tm="0">
                                          <p:val>
                                            <p:fltVal val="0"/>
                                          </p:val>
                                        </p:tav>
                                        <p:tav tm="100000">
                                          <p:val>
                                            <p:strVal val="#ppt_h"/>
                                          </p:val>
                                        </p:tav>
                                      </p:tavLst>
                                    </p:anim>
                                    <p:anim calcmode="lin" valueType="num">
                                      <p:cBhvr>
                                        <p:cTn id="15" dur="4000" fill="hold"/>
                                        <p:tgtEl>
                                          <p:spTgt spid="14"/>
                                        </p:tgtEl>
                                        <p:attrNameLst>
                                          <p:attrName>style.rotation</p:attrName>
                                        </p:attrNameLst>
                                      </p:cBhvr>
                                      <p:tavLst>
                                        <p:tav tm="0">
                                          <p:val>
                                            <p:fltVal val="90"/>
                                          </p:val>
                                        </p:tav>
                                        <p:tav tm="100000">
                                          <p:val>
                                            <p:fltVal val="0"/>
                                          </p:val>
                                        </p:tav>
                                      </p:tavLst>
                                    </p:anim>
                                    <p:animEffect transition="in" filter="fade">
                                      <p:cBhvr>
                                        <p:cTn id="16" dur="4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116428"/>
            <a:ext cx="12308891" cy="6974428"/>
          </a:xfrm>
          <a:prstGeom prst="rect">
            <a:avLst/>
          </a:prstGeom>
        </p:spPr>
      </p:pic>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349269">
            <a:off x="433977" y="351600"/>
            <a:ext cx="3059832" cy="2294874"/>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071581">
            <a:off x="2382149" y="312185"/>
            <a:ext cx="2681498" cy="2011124"/>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51531">
            <a:off x="8856127" y="342712"/>
            <a:ext cx="2873920" cy="2155440"/>
          </a:xfrm>
          <a:prstGeom prst="rect">
            <a:avLst/>
          </a:prstGeom>
          <a:ln>
            <a:noFill/>
          </a:ln>
          <a:effectLst>
            <a:softEdge rad="112500"/>
          </a:effectLst>
        </p:spPr>
      </p:pic>
      <p:pic>
        <p:nvPicPr>
          <p:cNvPr id="12" name="Imagem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327222">
            <a:off x="6443877" y="187410"/>
            <a:ext cx="2606635" cy="1954976"/>
          </a:xfrm>
          <a:prstGeom prst="rect">
            <a:avLst/>
          </a:prstGeom>
        </p:spPr>
      </p:pic>
      <p:pic>
        <p:nvPicPr>
          <p:cNvPr id="13" name="Imagem 1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611700" y="1471435"/>
            <a:ext cx="2270992" cy="1703244"/>
          </a:xfrm>
          <a:prstGeom prst="rect">
            <a:avLst/>
          </a:prstGeom>
          <a:ln>
            <a:noFill/>
          </a:ln>
          <a:effectLst>
            <a:softEdge rad="112500"/>
          </a:effectLst>
        </p:spPr>
      </p:pic>
      <p:pic>
        <p:nvPicPr>
          <p:cNvPr id="14" name="Imagem 1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310760">
            <a:off x="4542359" y="252589"/>
            <a:ext cx="2394012" cy="2492896"/>
          </a:xfrm>
          <a:prstGeom prst="rect">
            <a:avLst/>
          </a:prstGeom>
          <a:ln>
            <a:noFill/>
          </a:ln>
          <a:effectLst>
            <a:softEdge rad="112500"/>
          </a:effectLst>
        </p:spPr>
      </p:pic>
      <p:sp>
        <p:nvSpPr>
          <p:cNvPr id="2" name="Retângulo 1"/>
          <p:cNvSpPr/>
          <p:nvPr/>
        </p:nvSpPr>
        <p:spPr>
          <a:xfrm>
            <a:off x="433194" y="3152705"/>
            <a:ext cx="11325610" cy="3539430"/>
          </a:xfrm>
          <a:prstGeom prst="rect">
            <a:avLst/>
          </a:prstGeom>
        </p:spPr>
        <p:txBody>
          <a:bodyPr wrap="square">
            <a:spAutoFit/>
          </a:bodyPr>
          <a:lstStyle/>
          <a:p>
            <a:pPr algn="ctr">
              <a:spcAft>
                <a:spcPts val="0"/>
              </a:spcAft>
            </a:pPr>
            <a:r>
              <a:rPr lang="pt-BR" sz="3200" dirty="0">
                <a:latin typeface="Arial Unicode MS" panose="020B0604020202020204" pitchFamily="34" charset="-128"/>
                <a:ea typeface="Times New Roman" panose="02020603050405020304" pitchFamily="18" charset="0"/>
              </a:rPr>
              <a:t>Iniciamos o passeio pelo marco do descobrimento de onde se descortina uma das mais belas paisagens do litoral. O marco veio de Portugal, entre 1503 e 1526, e simbolizava o poder da coroa, utilizado para demarcar suas terras. Tudo em pedra de cantaria, de um lado está esculpida a cruz da Ordem de </a:t>
            </a:r>
            <a:r>
              <a:rPr lang="pt-BR" sz="3200" dirty="0" err="1">
                <a:latin typeface="Arial Unicode MS" panose="020B0604020202020204" pitchFamily="34" charset="-128"/>
                <a:ea typeface="Times New Roman" panose="02020603050405020304" pitchFamily="18" charset="0"/>
              </a:rPr>
              <a:t>Aviz</a:t>
            </a:r>
            <a:r>
              <a:rPr lang="pt-BR" sz="3200" dirty="0">
                <a:latin typeface="Arial Unicode MS" panose="020B0604020202020204" pitchFamily="34" charset="-128"/>
                <a:ea typeface="Times New Roman" panose="02020603050405020304" pitchFamily="18" charset="0"/>
              </a:rPr>
              <a:t> e, de outro, o brasão de armas de Portugal.</a:t>
            </a:r>
            <a:endParaRPr lang="pt-BR" sz="4400" dirty="0">
              <a:latin typeface="Times New Roman" panose="02020603050405020304" pitchFamily="18" charset="0"/>
              <a:ea typeface="Times New Roman" panose="02020603050405020304" pitchFamily="18" charset="0"/>
            </a:endParaRPr>
          </a:p>
          <a:p>
            <a:pPr algn="just">
              <a:spcAft>
                <a:spcPts val="0"/>
              </a:spcAft>
            </a:pPr>
            <a:r>
              <a:rPr lang="pt-BR" sz="3200" dirty="0">
                <a:latin typeface="Arial Unicode MS" panose="020B0604020202020204" pitchFamily="34" charset="-128"/>
                <a:ea typeface="Times New Roman" panose="02020603050405020304" pitchFamily="18" charset="0"/>
              </a:rPr>
              <a:t> </a:t>
            </a:r>
            <a:endParaRPr lang="pt-BR" sz="4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40378888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7000">
        <p15:prstTrans prst="prestige"/>
      </p:transition>
    </mc:Choice>
    <mc:Fallback>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53" presetClass="entr" presetSubtype="528" fill="hold" nodeType="after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calcmode="lin" valueType="num">
                                      <p:cBhvr>
                                        <p:cTn id="15" dur="4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6" dur="4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7" dur="4000"/>
                                        <p:tgtEl>
                                          <p:spTgt spid="2">
                                            <p:txEl>
                                              <p:pRg st="1" end="1"/>
                                            </p:txEl>
                                          </p:spTgt>
                                        </p:tgtEl>
                                      </p:cBhvr>
                                    </p:animEffect>
                                    <p:anim calcmode="lin" valueType="num">
                                      <p:cBhvr>
                                        <p:cTn id="18" dur="4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19" dur="4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349269">
            <a:off x="433977" y="351600"/>
            <a:ext cx="3059832" cy="2294874"/>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071581">
            <a:off x="2382149" y="312185"/>
            <a:ext cx="2681498" cy="2011124"/>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51531">
            <a:off x="8856127" y="342712"/>
            <a:ext cx="2873920" cy="2155440"/>
          </a:xfrm>
          <a:prstGeom prst="rect">
            <a:avLst/>
          </a:prstGeom>
          <a:ln>
            <a:noFill/>
          </a:ln>
          <a:effectLst>
            <a:softEdge rad="112500"/>
          </a:effectLst>
        </p:spPr>
      </p:pic>
      <p:pic>
        <p:nvPicPr>
          <p:cNvPr id="12" name="Imagem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327222">
            <a:off x="6443877" y="187410"/>
            <a:ext cx="2606635" cy="1954976"/>
          </a:xfrm>
          <a:prstGeom prst="rect">
            <a:avLst/>
          </a:prstGeom>
        </p:spPr>
      </p:pic>
      <p:pic>
        <p:nvPicPr>
          <p:cNvPr id="13" name="Imagem 1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611700" y="1471435"/>
            <a:ext cx="2270992" cy="1703244"/>
          </a:xfrm>
          <a:prstGeom prst="rect">
            <a:avLst/>
          </a:prstGeom>
          <a:ln>
            <a:noFill/>
          </a:ln>
          <a:effectLst>
            <a:softEdge rad="112500"/>
          </a:effectLst>
        </p:spPr>
      </p:pic>
      <p:pic>
        <p:nvPicPr>
          <p:cNvPr id="14" name="Imagem 1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310760">
            <a:off x="4542359" y="252589"/>
            <a:ext cx="2394012" cy="2492896"/>
          </a:xfrm>
          <a:prstGeom prst="rect">
            <a:avLst/>
          </a:prstGeom>
          <a:ln>
            <a:noFill/>
          </a:ln>
          <a:effectLst>
            <a:softEdge rad="112500"/>
          </a:effectLst>
        </p:spPr>
      </p:pic>
      <p:sp>
        <p:nvSpPr>
          <p:cNvPr id="2" name="Retângulo 1"/>
          <p:cNvSpPr/>
          <p:nvPr/>
        </p:nvSpPr>
        <p:spPr>
          <a:xfrm>
            <a:off x="407368" y="2939281"/>
            <a:ext cx="11397618" cy="3539430"/>
          </a:xfrm>
          <a:prstGeom prst="rect">
            <a:avLst/>
          </a:prstGeom>
        </p:spPr>
        <p:txBody>
          <a:bodyPr wrap="square">
            <a:spAutoFit/>
          </a:bodyPr>
          <a:lstStyle/>
          <a:p>
            <a:pPr algn="ctr">
              <a:spcAft>
                <a:spcPts val="0"/>
              </a:spcAft>
            </a:pPr>
            <a:r>
              <a:rPr lang="pt-BR" sz="2800" dirty="0">
                <a:latin typeface="Arial Unicode MS" panose="020B0604020202020204" pitchFamily="34" charset="-128"/>
                <a:ea typeface="Times New Roman" panose="02020603050405020304" pitchFamily="18" charset="0"/>
              </a:rPr>
              <a:t>Na mesma área está a igreja de Nossa Senhora da Penha, construída em 1535 pelo donatário da capitania, Pero do Campo Tourinho. Aí estão guardadas imagens sacras dos séculos XVI e XVII, entre elas a de São Francisco de Assis – primeira imagem trazida para o Brasil. Para se ter uma ideia de como era a capitania do século de Tourinho e a chegada dos jesuítas, basta ler alguns trechos das cartas escritas por Manoel da Nóbrega e José de Anchieta, padres da Companhia de Jesus, sobre a espetacular região</a:t>
            </a:r>
            <a:r>
              <a:rPr lang="pt-BR" sz="2800" dirty="0" smtClean="0">
                <a:latin typeface="Arial Unicode MS" panose="020B0604020202020204" pitchFamily="34" charset="-128"/>
                <a:ea typeface="Times New Roman" panose="02020603050405020304" pitchFamily="18" charset="0"/>
              </a:rPr>
              <a:t>.</a:t>
            </a:r>
            <a:endParaRPr lang="pt-BR" sz="4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13229184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0000">
        <p15:prstTrans prst="prestig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anim calcmode="lin" valueType="num">
                                      <p:cBhvr>
                                        <p:cTn id="10" dur="4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8" name="Imagem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349269">
            <a:off x="433977" y="351600"/>
            <a:ext cx="3059832" cy="2294874"/>
          </a:xfrm>
          <a:prstGeom prst="rect">
            <a:avLst/>
          </a:prstGeom>
          <a:ln>
            <a:noFill/>
          </a:ln>
          <a:effectLst>
            <a:softEdge rad="112500"/>
          </a:effectLst>
        </p:spPr>
      </p:pic>
      <p:pic>
        <p:nvPicPr>
          <p:cNvPr id="9" name="Imagem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1071581">
            <a:off x="2382149" y="312185"/>
            <a:ext cx="2681498" cy="2011124"/>
          </a:xfrm>
          <a:prstGeom prst="rect">
            <a:avLst/>
          </a:prstGeom>
          <a:ln>
            <a:noFill/>
          </a:ln>
          <a:effectLst>
            <a:softEdge rad="112500"/>
          </a:effectLst>
        </p:spPr>
      </p:pic>
      <p:pic>
        <p:nvPicPr>
          <p:cNvPr id="10" name="Imagem 9"/>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251531">
            <a:off x="8856127" y="342712"/>
            <a:ext cx="2873920" cy="2155440"/>
          </a:xfrm>
          <a:prstGeom prst="rect">
            <a:avLst/>
          </a:prstGeom>
          <a:ln>
            <a:noFill/>
          </a:ln>
          <a:effectLst>
            <a:softEdge rad="112500"/>
          </a:effectLst>
        </p:spPr>
      </p:pic>
      <p:pic>
        <p:nvPicPr>
          <p:cNvPr id="12" name="Imagem 1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1327222">
            <a:off x="6443877" y="187410"/>
            <a:ext cx="2606635" cy="1954976"/>
          </a:xfrm>
          <a:prstGeom prst="rect">
            <a:avLst/>
          </a:prstGeom>
        </p:spPr>
      </p:pic>
      <p:pic>
        <p:nvPicPr>
          <p:cNvPr id="13" name="Imagem 1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6611700" y="1471435"/>
            <a:ext cx="2270992" cy="1703244"/>
          </a:xfrm>
          <a:prstGeom prst="rect">
            <a:avLst/>
          </a:prstGeom>
          <a:ln>
            <a:noFill/>
          </a:ln>
          <a:effectLst>
            <a:softEdge rad="112500"/>
          </a:effectLst>
        </p:spPr>
      </p:pic>
      <p:pic>
        <p:nvPicPr>
          <p:cNvPr id="14" name="Imagem 13"/>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310760">
            <a:off x="4542359" y="252589"/>
            <a:ext cx="2394012" cy="2492896"/>
          </a:xfrm>
          <a:prstGeom prst="rect">
            <a:avLst/>
          </a:prstGeom>
          <a:ln>
            <a:noFill/>
          </a:ln>
          <a:effectLst>
            <a:softEdge rad="112500"/>
          </a:effectLst>
        </p:spPr>
      </p:pic>
      <p:sp>
        <p:nvSpPr>
          <p:cNvPr id="2" name="Retângulo 1"/>
          <p:cNvSpPr/>
          <p:nvPr/>
        </p:nvSpPr>
        <p:spPr>
          <a:xfrm>
            <a:off x="515379" y="3385203"/>
            <a:ext cx="11161240" cy="3046988"/>
          </a:xfrm>
          <a:prstGeom prst="rect">
            <a:avLst/>
          </a:prstGeom>
        </p:spPr>
        <p:txBody>
          <a:bodyPr wrap="square">
            <a:spAutoFit/>
          </a:bodyPr>
          <a:lstStyle/>
          <a:p>
            <a:pPr algn="ctr">
              <a:spcAft>
                <a:spcPts val="0"/>
              </a:spcAft>
            </a:pPr>
            <a:r>
              <a:rPr lang="pt-BR" sz="2400" dirty="0">
                <a:latin typeface="Arial Unicode MS" panose="020B0604020202020204" pitchFamily="34" charset="-128"/>
                <a:ea typeface="Times New Roman" panose="02020603050405020304" pitchFamily="18" charset="0"/>
              </a:rPr>
              <a:t>Mais adiante, o Paço Municipal ou a Casa da Câmara e Cadeia, datada do século XVIII, uma das mais belas construções do Brasil colônia, ostentando uma arquitetura invejável para a época. Nesse prédio funciona, hoje, o Museu Histórico da cidade ou museu do descobrimento de onde compilei inúmeras informações para essa crônica. A igreja da misericórdia ou, como é chamada pelo funcionário do museu, “Igreja do Senhor dos Passos”, de estilo singelo, muito bonito, guarda imagens barrocas de um teor de inigualável beleza, destacando-se o Senhor dos Passos e um Cristo crucificado.</a:t>
            </a:r>
            <a:endParaRPr lang="pt-BR"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4207639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2000">
        <p15:prstTrans prst="prestige"/>
      </p:transition>
    </mc:Choice>
    <mc:Fallback>
      <p:transition spd="slow" advClick="0"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58446" y="-58214"/>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407368" y="298998"/>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331811" y="196687"/>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16080" y="164328"/>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8907578" y="341480"/>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4470170" y="146545"/>
            <a:ext cx="2581985" cy="1936489"/>
          </a:xfrm>
          <a:prstGeom prst="rect">
            <a:avLst/>
          </a:prstGeom>
          <a:ln>
            <a:noFill/>
          </a:ln>
          <a:effectLst>
            <a:softEdge rad="112500"/>
          </a:effectLst>
        </p:spPr>
      </p:pic>
      <p:sp>
        <p:nvSpPr>
          <p:cNvPr id="8" name="Retângulo 7"/>
          <p:cNvSpPr/>
          <p:nvPr/>
        </p:nvSpPr>
        <p:spPr>
          <a:xfrm>
            <a:off x="623392" y="2771734"/>
            <a:ext cx="11233248" cy="3970318"/>
          </a:xfrm>
          <a:prstGeom prst="rect">
            <a:avLst/>
          </a:prstGeom>
        </p:spPr>
        <p:txBody>
          <a:bodyPr wrap="square">
            <a:spAutoFit/>
          </a:bodyPr>
          <a:lstStyle/>
          <a:p>
            <a:pPr algn="ctr">
              <a:spcAft>
                <a:spcPts val="0"/>
              </a:spcAft>
            </a:pPr>
            <a:r>
              <a:rPr lang="pt-BR" sz="2800" dirty="0">
                <a:latin typeface="Arial Unicode MS" panose="020B0604020202020204" pitchFamily="34" charset="-128"/>
                <a:ea typeface="Times New Roman" panose="02020603050405020304" pitchFamily="18" charset="0"/>
              </a:rPr>
              <a:t>Ainda nesse meio de um visual gracioso, está o casario tombado como monumento nacional; e a igreja de São Benedito, ao lado das ruínas da antiga residência e o colégio dos jesuítas, dá um ar de imponência e respeito a um passado recente do jovem país que é o Brasil. Certamente dentro de algumas décadas sem dúvida, será uma das principais potências mundiais. </a:t>
            </a:r>
            <a:endParaRPr lang="pt-BR" sz="4000" dirty="0">
              <a:latin typeface="Times New Roman" panose="02020603050405020304" pitchFamily="18" charset="0"/>
              <a:ea typeface="Times New Roman" panose="02020603050405020304" pitchFamily="18" charset="0"/>
            </a:endParaRPr>
          </a:p>
          <a:p>
            <a:pPr algn="ctr">
              <a:spcAft>
                <a:spcPts val="0"/>
              </a:spcAft>
            </a:pPr>
            <a:r>
              <a:rPr lang="pt-BR" sz="2800" dirty="0">
                <a:latin typeface="Arial Unicode MS" panose="020B0604020202020204" pitchFamily="34" charset="-128"/>
                <a:ea typeface="Times New Roman" panose="02020603050405020304" pitchFamily="18" charset="0"/>
              </a:rPr>
              <a:t>Em termos de defesa do patrimônio, os patrícios ergueram o primeiro fortim em 1504, edificado sob a égide de Gonçalo Coelho e reforçado no século XVIII.</a:t>
            </a:r>
            <a:endParaRPr lang="pt-BR"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9764511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advClick="0" advTm="33000">
        <p15:prstTrans prst="curtains"/>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fill="hold"/>
                                        <p:tgtEl>
                                          <p:spTgt spid="2"/>
                                        </p:tgtEl>
                                        <p:attrNameLst>
                                          <p:attrName>ppt_x</p:attrName>
                                        </p:attrNameLst>
                                      </p:cBhvr>
                                      <p:tavLst>
                                        <p:tav tm="0">
                                          <p:val>
                                            <p:strVal val="#ppt_x"/>
                                          </p:val>
                                        </p:tav>
                                        <p:tav tm="100000">
                                          <p:val>
                                            <p:strVal val="#ppt_x"/>
                                          </p:val>
                                        </p:tav>
                                      </p:tavLst>
                                    </p:anim>
                                    <p:anim calcmode="lin" valueType="num">
                                      <p:cBhvr additive="base">
                                        <p:cTn id="8" dur="4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4000" fill="hold"/>
                                        <p:tgtEl>
                                          <p:spTgt spid="4"/>
                                        </p:tgtEl>
                                        <p:attrNameLst>
                                          <p:attrName>ppt_x</p:attrName>
                                        </p:attrNameLst>
                                      </p:cBhvr>
                                      <p:tavLst>
                                        <p:tav tm="0">
                                          <p:val>
                                            <p:strVal val="0-#ppt_w/2"/>
                                          </p:val>
                                        </p:tav>
                                        <p:tav tm="100000">
                                          <p:val>
                                            <p:strVal val="#ppt_x"/>
                                          </p:val>
                                        </p:tav>
                                      </p:tavLst>
                                    </p:anim>
                                    <p:anim calcmode="lin" valueType="num">
                                      <p:cBhvr additive="base">
                                        <p:cTn id="12" dur="4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4000" fill="hold"/>
                                        <p:tgtEl>
                                          <p:spTgt spid="7"/>
                                        </p:tgtEl>
                                        <p:attrNameLst>
                                          <p:attrName>ppt_x</p:attrName>
                                        </p:attrNameLst>
                                      </p:cBhvr>
                                      <p:tavLst>
                                        <p:tav tm="0">
                                          <p:val>
                                            <p:strVal val="#ppt_x"/>
                                          </p:val>
                                        </p:tav>
                                        <p:tav tm="100000">
                                          <p:val>
                                            <p:strVal val="#ppt_x"/>
                                          </p:val>
                                        </p:tav>
                                      </p:tavLst>
                                    </p:anim>
                                    <p:anim calcmode="lin" valueType="num">
                                      <p:cBhvr additive="base">
                                        <p:cTn id="16" dur="4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4000" fill="hold"/>
                                        <p:tgtEl>
                                          <p:spTgt spid="5"/>
                                        </p:tgtEl>
                                        <p:attrNameLst>
                                          <p:attrName>ppt_x</p:attrName>
                                        </p:attrNameLst>
                                      </p:cBhvr>
                                      <p:tavLst>
                                        <p:tav tm="0">
                                          <p:val>
                                            <p:strVal val="1+#ppt_w/2"/>
                                          </p:val>
                                        </p:tav>
                                        <p:tav tm="100000">
                                          <p:val>
                                            <p:strVal val="#ppt_x"/>
                                          </p:val>
                                        </p:tav>
                                      </p:tavLst>
                                    </p:anim>
                                    <p:anim calcmode="lin" valueType="num">
                                      <p:cBhvr additive="base">
                                        <p:cTn id="20" dur="4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4000"/>
                            </p:stCondLst>
                            <p:childTnLst>
                              <p:par>
                                <p:cTn id="26" presetID="53" presetClass="entr" presetSubtype="16" fill="hold" nodeType="after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 calcmode="lin" valueType="num">
                                      <p:cBhvr>
                                        <p:cTn id="28"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9"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30" dur="4000"/>
                                        <p:tgtEl>
                                          <p:spTgt spid="8">
                                            <p:txEl>
                                              <p:pRg st="0" end="0"/>
                                            </p:txEl>
                                          </p:spTgt>
                                        </p:tgtEl>
                                      </p:cBhvr>
                                    </p:animEffect>
                                  </p:childTnLst>
                                </p:cTn>
                              </p:par>
                            </p:childTnLst>
                          </p:cTn>
                        </p:par>
                        <p:par>
                          <p:cTn id="31" fill="hold">
                            <p:stCondLst>
                              <p:cond delay="8000"/>
                            </p:stCondLst>
                            <p:childTnLst>
                              <p:par>
                                <p:cTn id="32" presetID="53" presetClass="entr" presetSubtype="16" fill="hold" nodeType="afterEffect">
                                  <p:stCondLst>
                                    <p:cond delay="0"/>
                                  </p:stCondLst>
                                  <p:childTnLst>
                                    <p:set>
                                      <p:cBhvr>
                                        <p:cTn id="33" dur="1" fill="hold">
                                          <p:stCondLst>
                                            <p:cond delay="0"/>
                                          </p:stCondLst>
                                        </p:cTn>
                                        <p:tgtEl>
                                          <p:spTgt spid="8">
                                            <p:txEl>
                                              <p:pRg st="1" end="1"/>
                                            </p:txEl>
                                          </p:spTgt>
                                        </p:tgtEl>
                                        <p:attrNameLst>
                                          <p:attrName>style.visibility</p:attrName>
                                        </p:attrNameLst>
                                      </p:cBhvr>
                                      <p:to>
                                        <p:strVal val="visible"/>
                                      </p:to>
                                    </p:set>
                                    <p:anim calcmode="lin" valueType="num">
                                      <p:cBhvr>
                                        <p:cTn id="34" dur="4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35" dur="40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36" dur="4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29003" y="-116428"/>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407368" y="298998"/>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331811" y="196687"/>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16080" y="164328"/>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8907578" y="341480"/>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4470170" y="146545"/>
            <a:ext cx="2581985" cy="1936489"/>
          </a:xfrm>
          <a:prstGeom prst="rect">
            <a:avLst/>
          </a:prstGeom>
          <a:ln>
            <a:noFill/>
          </a:ln>
          <a:effectLst>
            <a:softEdge rad="112500"/>
          </a:effectLst>
        </p:spPr>
      </p:pic>
      <p:sp>
        <p:nvSpPr>
          <p:cNvPr id="8" name="Retângulo 7"/>
          <p:cNvSpPr/>
          <p:nvPr/>
        </p:nvSpPr>
        <p:spPr>
          <a:xfrm>
            <a:off x="472814" y="2603528"/>
            <a:ext cx="11305256" cy="4031873"/>
          </a:xfrm>
          <a:prstGeom prst="rect">
            <a:avLst/>
          </a:prstGeom>
        </p:spPr>
        <p:txBody>
          <a:bodyPr wrap="square">
            <a:spAutoFit/>
          </a:bodyPr>
          <a:lstStyle/>
          <a:p>
            <a:pPr algn="ctr">
              <a:spcAft>
                <a:spcPts val="0"/>
              </a:spcAft>
            </a:pPr>
            <a:r>
              <a:rPr lang="pt-BR" sz="3200" dirty="0">
                <a:latin typeface="Arial Unicode MS" panose="020B0604020202020204" pitchFamily="34" charset="-128"/>
                <a:ea typeface="Times New Roman" panose="02020603050405020304" pitchFamily="18" charset="0"/>
              </a:rPr>
              <a:t>Outros passeios realizados foram de espetacular grandeza e beleza, destacando-se dois deles: o primeiro no parque das águas, onde pudemos descarregar as emoções e aprimorar a esperteza, pois realizamos grandes aventuras pelas águas “</a:t>
            </a:r>
            <a:r>
              <a:rPr lang="pt-BR" sz="3200" dirty="0" err="1">
                <a:latin typeface="Arial Unicode MS" panose="020B0604020202020204" pitchFamily="34" charset="-128"/>
                <a:ea typeface="Times New Roman" panose="02020603050405020304" pitchFamily="18" charset="0"/>
              </a:rPr>
              <a:t>calientes</a:t>
            </a:r>
            <a:r>
              <a:rPr lang="pt-BR" sz="3200" dirty="0">
                <a:latin typeface="Arial Unicode MS" panose="020B0604020202020204" pitchFamily="34" charset="-128"/>
                <a:ea typeface="Times New Roman" panose="02020603050405020304" pitchFamily="18" charset="0"/>
              </a:rPr>
              <a:t>”. Em um dos momentos de caminhadas, constatei uma tribo de índios pataxós exibindo-se sob um imenso quiosque, despertando enorme curiosidade e alegria com suas danças tribais.</a:t>
            </a:r>
            <a:endParaRPr lang="pt-BR" sz="4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68010239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3000">
        <p15:prstTrans prst="prestige"/>
      </p:transition>
    </mc:Choice>
    <mc:Fallback>
      <p:transition spd="slow" advClick="0"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anim calcmode="lin" valueType="num">
                                      <p:cBhvr>
                                        <p:cTn id="10" dur="4000" fill="hold"/>
                                        <p:tgtEl>
                                          <p:spTgt spid="8">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8">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0" y="-20343"/>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450390" y="261739"/>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331811" y="196687"/>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16080" y="164328"/>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8907578" y="341480"/>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4470170" y="146545"/>
            <a:ext cx="2581985" cy="1936489"/>
          </a:xfrm>
          <a:prstGeom prst="rect">
            <a:avLst/>
          </a:prstGeom>
          <a:ln>
            <a:noFill/>
          </a:ln>
          <a:effectLst>
            <a:softEdge rad="112500"/>
          </a:effectLst>
        </p:spPr>
      </p:pic>
      <p:pic>
        <p:nvPicPr>
          <p:cNvPr id="10" name="Imagem 9"/>
          <p:cNvPicPr>
            <a:picLocks noChangeAspect="1"/>
          </p:cNvPicPr>
          <p:nvPr/>
        </p:nvPicPr>
        <p:blipFill>
          <a:blip r:embed="rId8" cstate="print"/>
          <a:stretch>
            <a:fillRect/>
          </a:stretch>
        </p:blipFill>
        <p:spPr>
          <a:xfrm>
            <a:off x="479376" y="2858819"/>
            <a:ext cx="11377264" cy="3810541"/>
          </a:xfrm>
          <a:prstGeom prst="rect">
            <a:avLst/>
          </a:prstGeom>
        </p:spPr>
      </p:pic>
    </p:spTree>
    <p:extLst>
      <p:ext uri="{BB962C8B-B14F-4D97-AF65-F5344CB8AC3E}">
        <p14:creationId xmlns:p14="http://schemas.microsoft.com/office/powerpoint/2010/main" xmlns="" val="45233224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0000">
        <p15:prstTrans prst="prestig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fltVal val="0"/>
                                          </p:val>
                                        </p:tav>
                                        <p:tav tm="100000">
                                          <p:val>
                                            <p:strVal val="#ppt_h"/>
                                          </p:val>
                                        </p:tav>
                                      </p:tavLst>
                                    </p:anim>
                                    <p:animEffect transition="in" filter="fade">
                                      <p:cBhvr>
                                        <p:cTn id="9"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22442" y="-72642"/>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407368" y="298998"/>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331811" y="196687"/>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16080" y="164328"/>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8907578" y="341480"/>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4470170" y="146545"/>
            <a:ext cx="2581985" cy="1936489"/>
          </a:xfrm>
          <a:prstGeom prst="rect">
            <a:avLst/>
          </a:prstGeom>
          <a:ln>
            <a:noFill/>
          </a:ln>
          <a:effectLst>
            <a:softEdge rad="112500"/>
          </a:effectLst>
        </p:spPr>
      </p:pic>
      <p:sp>
        <p:nvSpPr>
          <p:cNvPr id="8" name="Retângulo 7"/>
          <p:cNvSpPr/>
          <p:nvPr/>
        </p:nvSpPr>
        <p:spPr>
          <a:xfrm>
            <a:off x="407368" y="3044274"/>
            <a:ext cx="11305256" cy="3600986"/>
          </a:xfrm>
          <a:prstGeom prst="rect">
            <a:avLst/>
          </a:prstGeom>
        </p:spPr>
        <p:txBody>
          <a:bodyPr wrap="square">
            <a:spAutoFit/>
          </a:bodyPr>
          <a:lstStyle/>
          <a:p>
            <a:pPr algn="ctr">
              <a:spcAft>
                <a:spcPts val="0"/>
              </a:spcAft>
            </a:pPr>
            <a:r>
              <a:rPr lang="pt-BR" sz="2800" dirty="0">
                <a:latin typeface="Arial Unicode MS" panose="020B0604020202020204" pitchFamily="34" charset="-128"/>
                <a:ea typeface="Times New Roman" panose="02020603050405020304" pitchFamily="18" charset="0"/>
              </a:rPr>
              <a:t>Outro momento engraçado foi após o almoço, às margens do belo rio, onde todo embarcado pôde ouvir sons do saudoso Michael Jackson. O som foi entrecortado com um anúncio de que ele estaria ali em forma de música e, para o nosso espanto, saiu, do restaurante, uma figura saltitante e com uma vasta cabeleira. Quem era? Oh! Era novamente o Tatu em forma de Jackson, pulando e esbanjando categoria com o “passo da lua”.</a:t>
            </a:r>
            <a:endParaRPr lang="pt-BR" sz="4000" dirty="0">
              <a:latin typeface="Times New Roman" panose="02020603050405020304" pitchFamily="18" charset="0"/>
              <a:ea typeface="Times New Roman" panose="02020603050405020304" pitchFamily="18" charset="0"/>
            </a:endParaRPr>
          </a:p>
          <a:p>
            <a:pPr algn="just">
              <a:spcAft>
                <a:spcPts val="0"/>
              </a:spcAft>
            </a:pPr>
            <a:r>
              <a:rPr lang="pt-BR" sz="2800" dirty="0">
                <a:latin typeface="Arial Unicode MS" panose="020B0604020202020204" pitchFamily="34" charset="-128"/>
                <a:ea typeface="Times New Roman" panose="02020603050405020304" pitchFamily="18" charset="0"/>
              </a:rPr>
              <a:t> </a:t>
            </a:r>
            <a:endParaRPr lang="pt-BR" sz="4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46615877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9000">
        <p15:prstTrans prst="prestige"/>
      </p:transition>
    </mc:Choice>
    <mc:Fallback>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childTnLst>
                                </p:cTn>
                              </p:par>
                            </p:childTnLst>
                          </p:cTn>
                        </p:par>
                        <p:par>
                          <p:cTn id="10" fill="hold">
                            <p:stCondLst>
                              <p:cond delay="4000"/>
                            </p:stCondLst>
                            <p:childTnLst>
                              <p:par>
                                <p:cTn id="11" presetID="53" presetClass="entr" presetSubtype="16" fill="hold" nodeType="after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p:cTn id="13" dur="4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4" dur="40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15" dur="4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0" y="-95840"/>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271934" y="284948"/>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122550" y="127939"/>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219240" y="95914"/>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9221063" y="223412"/>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3878028" y="123366"/>
            <a:ext cx="2581985" cy="1936489"/>
          </a:xfrm>
          <a:prstGeom prst="rect">
            <a:avLst/>
          </a:prstGeom>
          <a:ln>
            <a:noFill/>
          </a:ln>
          <a:effectLst>
            <a:softEdge rad="112500"/>
          </a:effectLst>
        </p:spPr>
      </p:pic>
      <p:sp>
        <p:nvSpPr>
          <p:cNvPr id="9" name="Retângulo 8"/>
          <p:cNvSpPr/>
          <p:nvPr/>
        </p:nvSpPr>
        <p:spPr>
          <a:xfrm>
            <a:off x="623392" y="3044280"/>
            <a:ext cx="11161240" cy="3600986"/>
          </a:xfrm>
          <a:prstGeom prst="rect">
            <a:avLst/>
          </a:prstGeom>
        </p:spPr>
        <p:txBody>
          <a:bodyPr wrap="square">
            <a:spAutoFit/>
          </a:bodyPr>
          <a:lstStyle/>
          <a:p>
            <a:pPr algn="ctr">
              <a:spcAft>
                <a:spcPts val="0"/>
              </a:spcAft>
            </a:pPr>
            <a:r>
              <a:rPr lang="pt-BR" sz="3600" dirty="0">
                <a:latin typeface="Arial Unicode MS" panose="020B0604020202020204" pitchFamily="34" charset="-128"/>
                <a:ea typeface="Times New Roman" panose="02020603050405020304" pitchFamily="18" charset="0"/>
              </a:rPr>
              <a:t>Enquanto alguns apreciavam a bagunça, outros admiravam a bela natureza, proporcionando momentos de rara magia em seu panorama verdejante e aquoso, deixando saudades para sempre...  </a:t>
            </a:r>
            <a:r>
              <a:rPr lang="pt-BR" sz="4800" dirty="0">
                <a:latin typeface="Times New Roman" panose="02020603050405020304" pitchFamily="18" charset="0"/>
                <a:ea typeface="Times New Roman" panose="02020603050405020304" pitchFamily="18" charset="0"/>
              </a:rPr>
              <a:t/>
            </a:r>
            <a:br>
              <a:rPr lang="pt-BR" sz="4800" dirty="0">
                <a:latin typeface="Times New Roman" panose="02020603050405020304" pitchFamily="18" charset="0"/>
                <a:ea typeface="Times New Roman" panose="02020603050405020304" pitchFamily="18" charset="0"/>
              </a:rPr>
            </a:br>
            <a:r>
              <a:rPr lang="pt-BR" sz="4800" dirty="0">
                <a:latin typeface="Times New Roman" panose="02020603050405020304" pitchFamily="18" charset="0"/>
                <a:ea typeface="Times New Roman" panose="02020603050405020304" pitchFamily="18" charset="0"/>
              </a:rPr>
              <a:t> </a:t>
            </a:r>
            <a:endParaRPr lang="pt-BR" sz="4800" dirty="0">
              <a:effectLst/>
              <a:latin typeface="Times New Roman" panose="02020603050405020304" pitchFamily="18" charset="0"/>
              <a:ea typeface="Times New Roman" panose="02020603050405020304" pitchFamily="18" charset="0"/>
            </a:endParaRPr>
          </a:p>
        </p:txBody>
      </p:sp>
      <p:pic>
        <p:nvPicPr>
          <p:cNvPr id="10" name="Imagem 9"/>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5701629" y="312368"/>
            <a:ext cx="2235295" cy="1676471"/>
          </a:xfrm>
          <a:prstGeom prst="rect">
            <a:avLst/>
          </a:prstGeom>
          <a:ln>
            <a:noFill/>
          </a:ln>
          <a:effectLst>
            <a:softEdge rad="112500"/>
          </a:effectLst>
        </p:spPr>
      </p:pic>
    </p:spTree>
    <p:extLst>
      <p:ext uri="{BB962C8B-B14F-4D97-AF65-F5344CB8AC3E}">
        <p14:creationId xmlns:p14="http://schemas.microsoft.com/office/powerpoint/2010/main" xmlns="" val="124068282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6000">
        <p15:prstTrans prst="prestige"/>
      </p:transition>
    </mc:Choice>
    <mc:Fallback>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4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9">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22836" y="-40150"/>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407368" y="298998"/>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331811" y="196687"/>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16080" y="164328"/>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8907578" y="341480"/>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4470170" y="146545"/>
            <a:ext cx="2581985" cy="1936489"/>
          </a:xfrm>
          <a:prstGeom prst="rect">
            <a:avLst/>
          </a:prstGeom>
          <a:ln>
            <a:noFill/>
          </a:ln>
          <a:effectLst>
            <a:softEdge rad="112500"/>
          </a:effectLst>
        </p:spPr>
      </p:pic>
      <p:sp>
        <p:nvSpPr>
          <p:cNvPr id="8" name="Retângulo 7"/>
          <p:cNvSpPr/>
          <p:nvPr/>
        </p:nvSpPr>
        <p:spPr>
          <a:xfrm>
            <a:off x="407368" y="2921169"/>
            <a:ext cx="11377264" cy="3539430"/>
          </a:xfrm>
          <a:prstGeom prst="rect">
            <a:avLst/>
          </a:prstGeom>
        </p:spPr>
        <p:txBody>
          <a:bodyPr wrap="square">
            <a:spAutoFit/>
          </a:bodyPr>
          <a:lstStyle/>
          <a:p>
            <a:pPr algn="ctr">
              <a:spcAft>
                <a:spcPts val="0"/>
              </a:spcAft>
            </a:pPr>
            <a:r>
              <a:rPr lang="pt-BR" sz="2800" dirty="0">
                <a:latin typeface="Arial Unicode MS" panose="020B0604020202020204" pitchFamily="34" charset="-128"/>
                <a:ea typeface="Times New Roman" panose="02020603050405020304" pitchFamily="18" charset="0"/>
              </a:rPr>
              <a:t>O clima que nos acompanhou foi sempre de verão, apesar de estarmos no inverno; lá é sempre quente, com picos de 42 graus e ameno no inverno, com média de 25 graus e mínimas de 15. Nos meses de julho e agosto, a possibilidade de chuva é maior, como aconteceu naquela noite no Toa </a:t>
            </a:r>
            <a:r>
              <a:rPr lang="pt-BR" sz="2800" dirty="0" err="1">
                <a:latin typeface="Arial Unicode MS" panose="020B0604020202020204" pitchFamily="34" charset="-128"/>
                <a:ea typeface="Times New Roman" panose="02020603050405020304" pitchFamily="18" charset="0"/>
              </a:rPr>
              <a:t>Toa</a:t>
            </a:r>
            <a:r>
              <a:rPr lang="pt-BR" sz="2800" dirty="0">
                <a:latin typeface="Arial Unicode MS" panose="020B0604020202020204" pitchFamily="34" charset="-128"/>
                <a:ea typeface="Times New Roman" panose="02020603050405020304" pitchFamily="18" charset="0"/>
              </a:rPr>
              <a:t>. Deslumbramo-nos também com a Passarela do Álcool e seus famosos drinks “capetas” e lojas de artesanatos, onde as mulheres se deliciaram com o visual e as compras</a:t>
            </a:r>
            <a:r>
              <a:rPr lang="pt-BR" sz="2800" dirty="0" smtClean="0">
                <a:latin typeface="Arial Unicode MS" panose="020B0604020202020204" pitchFamily="34" charset="-128"/>
                <a:ea typeface="Times New Roman" panose="02020603050405020304" pitchFamily="18" charset="0"/>
              </a:rPr>
              <a:t>.</a:t>
            </a:r>
            <a:endParaRPr lang="pt-BR" sz="4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77511814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30000">
        <p15:prstTrans prst="prestige"/>
      </p:transition>
    </mc:Choice>
    <mc:Fallback>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8">
                                            <p:txEl>
                                              <p:pRg st="0" end="0"/>
                                            </p:txEl>
                                          </p:spTgt>
                                        </p:tgtEl>
                                      </p:cBhvr>
                                    </p:animEffect>
                                    <p:anim calcmode="lin" valueType="num">
                                      <p:cBhvr>
                                        <p:cTn id="10" dur="4000" fill="hold"/>
                                        <p:tgtEl>
                                          <p:spTgt spid="8">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8">
                                            <p:txEl>
                                              <p:pRg st="0" end="0"/>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22836" y="-40150"/>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407368" y="298998"/>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331811" y="196687"/>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16080" y="164328"/>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8907578" y="341480"/>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4470170" y="146545"/>
            <a:ext cx="2581985" cy="1936489"/>
          </a:xfrm>
          <a:prstGeom prst="rect">
            <a:avLst/>
          </a:prstGeom>
          <a:ln>
            <a:noFill/>
          </a:ln>
          <a:effectLst>
            <a:softEdge rad="112500"/>
          </a:effectLst>
        </p:spPr>
      </p:pic>
      <p:pic>
        <p:nvPicPr>
          <p:cNvPr id="9" name="Imagem 8"/>
          <p:cNvPicPr>
            <a:picLocks noChangeAspect="1"/>
          </p:cNvPicPr>
          <p:nvPr/>
        </p:nvPicPr>
        <p:blipFill>
          <a:blip r:embed="rId8" cstate="print"/>
          <a:stretch>
            <a:fillRect/>
          </a:stretch>
        </p:blipFill>
        <p:spPr>
          <a:xfrm>
            <a:off x="479376" y="3140968"/>
            <a:ext cx="11377264" cy="3528392"/>
          </a:xfrm>
          <a:prstGeom prst="rect">
            <a:avLst/>
          </a:prstGeom>
        </p:spPr>
      </p:pic>
    </p:spTree>
    <p:extLst>
      <p:ext uri="{BB962C8B-B14F-4D97-AF65-F5344CB8AC3E}">
        <p14:creationId xmlns:p14="http://schemas.microsoft.com/office/powerpoint/2010/main" xmlns="" val="26700269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5000">
        <p15:prstTrans prst="prestige"/>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4000" fill="hold"/>
                                        <p:tgtEl>
                                          <p:spTgt spid="9"/>
                                        </p:tgtEl>
                                        <p:attrNameLst>
                                          <p:attrName>ppt_w</p:attrName>
                                        </p:attrNameLst>
                                      </p:cBhvr>
                                      <p:tavLst>
                                        <p:tav tm="0">
                                          <p:val>
                                            <p:fltVal val="0"/>
                                          </p:val>
                                        </p:tav>
                                        <p:tav tm="100000">
                                          <p:val>
                                            <p:strVal val="#ppt_w"/>
                                          </p:val>
                                        </p:tav>
                                      </p:tavLst>
                                    </p:anim>
                                    <p:anim calcmode="lin" valueType="num">
                                      <p:cBhvr>
                                        <p:cTn id="8" dur="4000" fill="hold"/>
                                        <p:tgtEl>
                                          <p:spTgt spid="9"/>
                                        </p:tgtEl>
                                        <p:attrNameLst>
                                          <p:attrName>ppt_h</p:attrName>
                                        </p:attrNameLst>
                                      </p:cBhvr>
                                      <p:tavLst>
                                        <p:tav tm="0">
                                          <p:val>
                                            <p:fltVal val="0"/>
                                          </p:val>
                                        </p:tav>
                                        <p:tav tm="100000">
                                          <p:val>
                                            <p:strVal val="#ppt_h"/>
                                          </p:val>
                                        </p:tav>
                                      </p:tavLst>
                                    </p:anim>
                                    <p:animEffect transition="in" filter="fade">
                                      <p:cBhvr>
                                        <p:cTn id="9" dur="4000"/>
                                        <p:tgtEl>
                                          <p:spTgt spid="9"/>
                                        </p:tgtEl>
                                      </p:cBhvr>
                                    </p:animEffect>
                                    <p:anim calcmode="lin" valueType="num">
                                      <p:cBhvr>
                                        <p:cTn id="10" dur="4000" fill="hold"/>
                                        <p:tgtEl>
                                          <p:spTgt spid="9"/>
                                        </p:tgtEl>
                                        <p:attrNameLst>
                                          <p:attrName>ppt_x</p:attrName>
                                        </p:attrNameLst>
                                      </p:cBhvr>
                                      <p:tavLst>
                                        <p:tav tm="0">
                                          <p:val>
                                            <p:fltVal val="0.5"/>
                                          </p:val>
                                        </p:tav>
                                        <p:tav tm="100000">
                                          <p:val>
                                            <p:strVal val="#ppt_x"/>
                                          </p:val>
                                        </p:tav>
                                      </p:tavLst>
                                    </p:anim>
                                    <p:anim calcmode="lin" valueType="num">
                                      <p:cBhvr>
                                        <p:cTn id="11" dur="4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2" cstate="print"/>
          <a:stretch>
            <a:fillRect/>
          </a:stretch>
        </p:blipFill>
        <p:spPr>
          <a:xfrm>
            <a:off x="-22836" y="-40150"/>
            <a:ext cx="12308891" cy="6974428"/>
          </a:xfrm>
          <a:prstGeom prst="rect">
            <a:avLst/>
          </a:prstGeom>
        </p:spPr>
      </p:pic>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02837">
            <a:off x="407368" y="298998"/>
            <a:ext cx="2915816" cy="2186862"/>
          </a:xfrm>
          <a:prstGeom prst="rect">
            <a:avLst/>
          </a:prstGeom>
          <a:ln>
            <a:noFill/>
          </a:ln>
          <a:effectLst>
            <a:softEdge rad="112500"/>
          </a:effectLst>
        </p:spPr>
      </p:pic>
      <p:pic>
        <p:nvPicPr>
          <p:cNvPr id="4" name="Imagem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300703">
            <a:off x="2331811" y="196687"/>
            <a:ext cx="2448272" cy="1836204"/>
          </a:xfrm>
          <a:prstGeom prst="rect">
            <a:avLst/>
          </a:prstGeom>
          <a:ln>
            <a:noFill/>
          </a:ln>
          <a:effectLst>
            <a:softEdge rad="112500"/>
          </a:effectLst>
        </p:spPr>
      </p:pic>
      <p:pic>
        <p:nvPicPr>
          <p:cNvPr id="5" name="Imagem 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6816080" y="164328"/>
            <a:ext cx="2655189" cy="1991392"/>
          </a:xfrm>
          <a:prstGeom prst="rect">
            <a:avLst/>
          </a:prstGeom>
          <a:ln>
            <a:noFill/>
          </a:ln>
          <a:effectLst>
            <a:softEdge rad="112500"/>
          </a:effectLst>
        </p:spPr>
      </p:pic>
      <p:pic>
        <p:nvPicPr>
          <p:cNvPr id="6" name="Imagem 5"/>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28849">
            <a:off x="8907578" y="341480"/>
            <a:ext cx="2930727" cy="2198045"/>
          </a:xfrm>
          <a:prstGeom prst="rect">
            <a:avLst/>
          </a:prstGeom>
          <a:ln>
            <a:noFill/>
          </a:ln>
          <a:effectLst>
            <a:softEdge rad="112500"/>
          </a:effectLst>
        </p:spPr>
      </p:pic>
      <p:pic>
        <p:nvPicPr>
          <p:cNvPr id="7" name="Imagem 6"/>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21205562">
            <a:off x="4470170" y="146545"/>
            <a:ext cx="2581985" cy="1936489"/>
          </a:xfrm>
          <a:prstGeom prst="rect">
            <a:avLst/>
          </a:prstGeom>
          <a:ln>
            <a:noFill/>
          </a:ln>
          <a:effectLst>
            <a:softEdge rad="112500"/>
          </a:effectLst>
        </p:spPr>
      </p:pic>
      <p:sp>
        <p:nvSpPr>
          <p:cNvPr id="8" name="Retângulo 7"/>
          <p:cNvSpPr/>
          <p:nvPr/>
        </p:nvSpPr>
        <p:spPr>
          <a:xfrm>
            <a:off x="551384" y="3152001"/>
            <a:ext cx="11233248" cy="3170099"/>
          </a:xfrm>
          <a:prstGeom prst="rect">
            <a:avLst/>
          </a:prstGeom>
        </p:spPr>
        <p:txBody>
          <a:bodyPr wrap="square">
            <a:spAutoFit/>
          </a:bodyPr>
          <a:lstStyle/>
          <a:p>
            <a:pPr algn="ctr">
              <a:spcAft>
                <a:spcPts val="0"/>
              </a:spcAft>
            </a:pPr>
            <a:r>
              <a:rPr lang="pt-BR" sz="4000" dirty="0">
                <a:latin typeface="Arial Unicode MS" panose="020B0604020202020204" pitchFamily="34" charset="-128"/>
                <a:ea typeface="Times New Roman" panose="02020603050405020304" pitchFamily="18" charset="0"/>
              </a:rPr>
              <a:t>A cidade é considerada um dos mais importantes pontos turísticos do Brasil, recebendo turistas de todos os estados brasileiros e de estrangeiros. </a:t>
            </a:r>
            <a:endParaRPr lang="pt-BR" sz="5400" dirty="0">
              <a:latin typeface="Times New Roman" panose="02020603050405020304" pitchFamily="18" charset="0"/>
              <a:ea typeface="Times New Roman" panose="02020603050405020304" pitchFamily="18" charset="0"/>
            </a:endParaRPr>
          </a:p>
          <a:p>
            <a:pPr algn="just">
              <a:spcAft>
                <a:spcPts val="0"/>
              </a:spcAft>
            </a:pPr>
            <a:r>
              <a:rPr lang="pt-BR" sz="4000" dirty="0">
                <a:solidFill>
                  <a:srgbClr val="7030A0"/>
                </a:solidFill>
                <a:latin typeface="Arial Unicode MS" panose="020B0604020202020204" pitchFamily="34" charset="-128"/>
                <a:ea typeface="Times New Roman" panose="02020603050405020304" pitchFamily="18" charset="0"/>
              </a:rPr>
              <a:t> </a:t>
            </a:r>
            <a:endParaRPr lang="pt-BR" sz="5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63271618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4000" advClick="0" advTm="27000">
        <p15:prstTrans prst="prestige"/>
      </p:transition>
    </mc:Choice>
    <mc:Fallback>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8">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8">
                                            <p:txEl>
                                              <p:pRg st="0" end="0"/>
                                            </p:txEl>
                                          </p:spTgt>
                                        </p:tgtEl>
                                        <p:attrNameLst>
                                          <p:attrName>style.rotation</p:attrName>
                                        </p:attrNameLst>
                                      </p:cBhvr>
                                      <p:tavLst>
                                        <p:tav tm="0">
                                          <p:val>
                                            <p:fltVal val="90"/>
                                          </p:val>
                                        </p:tav>
                                        <p:tav tm="100000">
                                          <p:val>
                                            <p:fltVal val="0"/>
                                          </p:val>
                                        </p:tav>
                                      </p:tavLst>
                                    </p:anim>
                                    <p:animEffect transition="in" filter="fade">
                                      <p:cBhvr>
                                        <p:cTn id="10" dur="4000"/>
                                        <p:tgtEl>
                                          <p:spTgt spid="8">
                                            <p:txEl>
                                              <p:pRg st="0" end="0"/>
                                            </p:txEl>
                                          </p:spTgt>
                                        </p:tgtEl>
                                      </p:cBhvr>
                                    </p:animEffect>
                                  </p:childTnLst>
                                </p:cTn>
                              </p:par>
                            </p:childTnLst>
                          </p:cTn>
                        </p:par>
                        <p:par>
                          <p:cTn id="11" fill="hold">
                            <p:stCondLst>
                              <p:cond delay="4000"/>
                            </p:stCondLst>
                            <p:childTnLst>
                              <p:par>
                                <p:cTn id="12" presetID="31" presetClass="entr" presetSubtype="0" fill="hold" nodeType="after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 calcmode="lin" valueType="num">
                                      <p:cBhvr>
                                        <p:cTn id="14" dur="4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5" dur="4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16" dur="4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17" dur="40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12000" b="-12000"/>
          </a:stretch>
        </a:blipFill>
        <a:effectLst/>
      </p:bgPr>
    </p:bg>
    <p:spTree>
      <p:nvGrpSpPr>
        <p:cNvPr id="1" name=""/>
        <p:cNvGrpSpPr/>
        <p:nvPr/>
      </p:nvGrpSpPr>
      <p:grpSpPr>
        <a:xfrm>
          <a:off x="0" y="0"/>
          <a:ext cx="0" cy="0"/>
          <a:chOff x="0" y="0"/>
          <a:chExt cx="0" cy="0"/>
        </a:xfrm>
      </p:grpSpPr>
      <p:grpSp>
        <p:nvGrpSpPr>
          <p:cNvPr id="2" name="Grupo 18"/>
          <p:cNvGrpSpPr>
            <a:grpSpLocks/>
          </p:cNvGrpSpPr>
          <p:nvPr/>
        </p:nvGrpSpPr>
        <p:grpSpPr bwMode="auto">
          <a:xfrm>
            <a:off x="0" y="0"/>
            <a:ext cx="12192000" cy="6858000"/>
            <a:chOff x="0" y="0"/>
            <a:chExt cx="9144000" cy="6991350"/>
          </a:xfrm>
          <a:solidFill>
            <a:schemeClr val="bg2">
              <a:lumMod val="40000"/>
              <a:lumOff val="60000"/>
            </a:schemeClr>
          </a:solidFill>
        </p:grpSpPr>
        <p:grpSp>
          <p:nvGrpSpPr>
            <p:cNvPr id="4"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5"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6"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7"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bg2">
                    <a:lumMod val="40000"/>
                    <a:lumOff val="6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8156382" y="3929066"/>
            <a:ext cx="3509801" cy="2643206"/>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3" name="Retângulo 2"/>
          <p:cNvSpPr/>
          <p:nvPr/>
        </p:nvSpPr>
        <p:spPr>
          <a:xfrm>
            <a:off x="378693" y="294964"/>
            <a:ext cx="11434617" cy="3170095"/>
          </a:xfrm>
          <a:prstGeom prst="rect">
            <a:avLst/>
          </a:prstGeom>
        </p:spPr>
        <p:txBody>
          <a:bodyPr wrap="square" lIns="121917" tIns="60958" rIns="121917" bIns="60958">
            <a:spAutoFit/>
          </a:bodyPr>
          <a:lstStyle/>
          <a:p>
            <a:pPr algn="r"/>
            <a:r>
              <a:rPr lang="pt-BR" sz="2400" b="1" i="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FORMATAÇÃO</a:t>
            </a:r>
            <a:endParaRPr lang="pt-BR" sz="2400" b="1" i="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2700" b="1" i="1"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rPr>
              <a:t>TONINHO  VENDRAMINI  </a:t>
            </a:r>
            <a:endParaRPr lang="pt-BR" sz="2100" b="1" i="1" u="sng" dirty="0">
              <a:ln w="9525">
                <a:solidFill>
                  <a:schemeClr val="bg1"/>
                </a:solidFill>
                <a:prstDash val="solid"/>
              </a:ln>
              <a:solidFill>
                <a:srgbClr val="0070C0"/>
              </a:solidFill>
              <a:effectLst>
                <a:outerShdw blurRad="12700" dist="38100" dir="2700000" algn="tl" rotWithShape="0">
                  <a:schemeClr val="accent5">
                    <a:lumMod val="60000"/>
                    <a:lumOff val="40000"/>
                  </a:schemeClr>
                </a:outerShdw>
              </a:effectLst>
              <a:latin typeface="David" panose="020E0502060401010101" pitchFamily="34" charset="-79"/>
              <a:cs typeface="David" panose="020E0502060401010101" pitchFamily="34" charset="-79"/>
            </a:endParaRPr>
          </a:p>
          <a:p>
            <a:pPr algn="r"/>
            <a:r>
              <a:rPr lang="pt-BR" b="1" i="1" dirty="0" smtClean="0">
                <a:solidFill>
                  <a:srgbClr val="FFC000"/>
                </a:solidFill>
                <a:effectLst>
                  <a:outerShdw blurRad="38100" dist="38100" dir="2700000" algn="tl">
                    <a:srgbClr val="000000">
                      <a:alpha val="43137"/>
                    </a:srgbClr>
                  </a:outerShdw>
                </a:effectLst>
                <a:latin typeface="Maiandra GD" pitchFamily="34" charset="0"/>
                <a:cs typeface="Arial" charset="0"/>
              </a:rPr>
              <a:t>Arte e Ilustrações </a:t>
            </a:r>
          </a:p>
          <a:p>
            <a:pPr algn="r"/>
            <a:r>
              <a:rPr lang="pt-BR" b="1" i="1" dirty="0" smtClean="0">
                <a:solidFill>
                  <a:srgbClr val="FFC000"/>
                </a:solidFill>
                <a:effectLst>
                  <a:outerShdw blurRad="38100" dist="38100" dir="2700000" algn="tl">
                    <a:srgbClr val="000000">
                      <a:alpha val="43137"/>
                    </a:srgbClr>
                  </a:outerShdw>
                </a:effectLst>
                <a:latin typeface="Maiandra GD" pitchFamily="34" charset="0"/>
                <a:cs typeface="Arial" charset="0"/>
              </a:rPr>
              <a:t> </a:t>
            </a:r>
            <a:r>
              <a:rPr lang="pt-BR" b="1" i="1" dirty="0" smtClean="0">
                <a:solidFill>
                  <a:srgbClr val="FFC000"/>
                </a:solidFill>
                <a:effectLst>
                  <a:outerShdw blurRad="38100" dist="38100" dir="2700000" algn="tl">
                    <a:srgbClr val="000000">
                      <a:alpha val="43137"/>
                    </a:srgbClr>
                  </a:outerShdw>
                </a:effectLst>
                <a:latin typeface="Maiandra GD" pitchFamily="34" charset="0"/>
                <a:cs typeface="Arial" charset="0"/>
              </a:rPr>
              <a:t>Acervo Pessoal </a:t>
            </a:r>
            <a:endParaRPr lang="pt-BR" sz="1400" b="1" i="1" dirty="0" smtClean="0">
              <a:solidFill>
                <a:srgbClr val="FFC000"/>
              </a:solidFill>
              <a:effectLst>
                <a:outerShdw blurRad="38100" dist="38100" dir="2700000" algn="tl">
                  <a:srgbClr val="000000">
                    <a:alpha val="43137"/>
                  </a:srgbClr>
                </a:outerShdw>
              </a:effectLst>
              <a:latin typeface="Maiandra GD" pitchFamily="34" charset="0"/>
              <a:cs typeface="Arial" charset="0"/>
            </a:endParaRPr>
          </a:p>
          <a:p>
            <a:pPr algn="r"/>
            <a:endParaRPr lang="pt-BR" sz="1600" b="1" i="1" dirty="0">
              <a:solidFill>
                <a:srgbClr val="FFC000"/>
              </a:solidFill>
              <a:effectLst>
                <a:outerShdw blurRad="38100" dist="38100" dir="2700000" algn="tl">
                  <a:srgbClr val="000000">
                    <a:alpha val="43137"/>
                  </a:srgbClr>
                </a:outerShdw>
              </a:effectLst>
              <a:latin typeface="Maiandra GD" pitchFamily="34" charset="0"/>
              <a:cs typeface="Arial" charset="0"/>
            </a:endParaRPr>
          </a:p>
          <a:p>
            <a:pPr algn="r"/>
            <a:r>
              <a:rPr lang="pt-BR" b="1" i="1" u="sng" dirty="0" smtClean="0">
                <a:solidFill>
                  <a:srgbClr val="00B050"/>
                </a:solidFill>
                <a:effectLst>
                  <a:outerShdw blurRad="38100" dist="38100" dir="2700000" algn="tl">
                    <a:srgbClr val="000000">
                      <a:alpha val="43137"/>
                    </a:srgbClr>
                  </a:outerShdw>
                </a:effectLst>
                <a:latin typeface="Maiandra GD" pitchFamily="34" charset="0"/>
                <a:cs typeface="Arial" charset="0"/>
              </a:rPr>
              <a:t>Músicas</a:t>
            </a:r>
          </a:p>
          <a:p>
            <a:pPr algn="r"/>
            <a:r>
              <a:rPr lang="pt-BR" sz="2100" b="1" i="1" dirty="0" smtClean="0">
                <a:solidFill>
                  <a:srgbClr val="FF0000"/>
                </a:solidFill>
                <a:effectLst>
                  <a:outerShdw blurRad="38100" dist="38100" dir="2700000" algn="tl">
                    <a:srgbClr val="000000">
                      <a:alpha val="43137"/>
                    </a:srgbClr>
                  </a:outerShdw>
                </a:effectLst>
                <a:latin typeface="Maiandra GD" pitchFamily="34" charset="0"/>
                <a:cs typeface="Arial" charset="0"/>
              </a:rPr>
              <a:t> </a:t>
            </a:r>
            <a:r>
              <a:rPr lang="pt-BR" b="1" i="1" dirty="0" smtClean="0">
                <a:solidFill>
                  <a:srgbClr val="FF0000"/>
                </a:solidFill>
                <a:effectLst>
                  <a:outerShdw blurRad="38100" dist="38100" dir="2700000" algn="tl">
                    <a:srgbClr val="000000">
                      <a:alpha val="43137"/>
                    </a:srgbClr>
                  </a:outerShdw>
                </a:effectLst>
                <a:latin typeface="Maiandra GD" pitchFamily="34" charset="0"/>
                <a:cs typeface="Arial" charset="0"/>
              </a:rPr>
              <a:t>Acompanhamento e Encerramento</a:t>
            </a:r>
            <a:endParaRPr lang="pt-BR" b="1" i="1"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r"/>
            <a:r>
              <a:rPr lang="pt-BR" b="1" i="1" dirty="0" smtClean="0">
                <a:solidFill>
                  <a:srgbClr val="00B050"/>
                </a:solidFill>
                <a:effectLst>
                  <a:outerShdw blurRad="38100" dist="38100" dir="2700000" algn="tl">
                    <a:srgbClr val="000000">
                      <a:alpha val="43137"/>
                    </a:srgbClr>
                  </a:outerShdw>
                </a:effectLst>
                <a:latin typeface="Maiandra GD" pitchFamily="34" charset="0"/>
                <a:cs typeface="Arial" charset="0"/>
              </a:rPr>
              <a:t>Como é Grande o meu Amor por Você</a:t>
            </a:r>
            <a:endParaRPr lang="pt-BR" b="1" i="1" dirty="0" smtClean="0">
              <a:solidFill>
                <a:srgbClr val="00B050"/>
              </a:solidFill>
              <a:effectLst>
                <a:outerShdw blurRad="38100" dist="38100" dir="2700000" algn="tl">
                  <a:srgbClr val="000000">
                    <a:alpha val="43137"/>
                  </a:srgbClr>
                </a:outerShdw>
              </a:effectLst>
              <a:latin typeface="Maiandra GD" pitchFamily="34" charset="0"/>
              <a:cs typeface="Arial" charset="0"/>
            </a:endParaRPr>
          </a:p>
          <a:p>
            <a:pPr algn="r"/>
            <a:r>
              <a:rPr lang="pt-BR" b="1" i="1" dirty="0" smtClean="0">
                <a:solidFill>
                  <a:srgbClr val="00B050"/>
                </a:solidFill>
                <a:effectLst>
                  <a:outerShdw blurRad="38100" dist="38100" dir="2700000" algn="tl">
                    <a:srgbClr val="000000">
                      <a:alpha val="43137"/>
                    </a:srgbClr>
                  </a:outerShdw>
                </a:effectLst>
                <a:latin typeface="Maiandra GD" pitchFamily="34" charset="0"/>
                <a:cs typeface="Arial" charset="0"/>
              </a:rPr>
              <a:t>Se Todos Fossem Iguais a Você </a:t>
            </a:r>
          </a:p>
          <a:p>
            <a:pPr algn="r"/>
            <a:r>
              <a:rPr lang="pt-BR" sz="2000" b="1" i="1" dirty="0" smtClean="0">
                <a:solidFill>
                  <a:schemeClr val="bg1"/>
                </a:solidFill>
                <a:effectLst>
                  <a:outerShdw blurRad="38100" dist="38100" dir="2700000" algn="tl">
                    <a:srgbClr val="000000">
                      <a:alpha val="43137"/>
                    </a:srgbClr>
                  </a:outerShdw>
                </a:effectLst>
                <a:latin typeface="Maiandra GD" pitchFamily="34" charset="0"/>
                <a:cs typeface="Arial" charset="0"/>
              </a:rPr>
              <a:t>Interpretadas por Brasil Piano</a:t>
            </a:r>
            <a:endParaRPr lang="pt-BR" sz="2000" b="1" i="1" dirty="0" smtClean="0">
              <a:solidFill>
                <a:schemeClr val="bg1"/>
              </a:solidFill>
              <a:effectLst>
                <a:outerShdw blurRad="38100" dist="38100" dir="2700000" algn="tl">
                  <a:srgbClr val="000000">
                    <a:alpha val="43137"/>
                  </a:srgbClr>
                </a:outerShdw>
              </a:effectLst>
              <a:latin typeface="Maiandra GD" pitchFamily="34" charset="0"/>
              <a:cs typeface="Arial" charset="0"/>
            </a:endParaRPr>
          </a:p>
        </p:txBody>
      </p:sp>
      <p:sp>
        <p:nvSpPr>
          <p:cNvPr id="26" name="Retângulo 25"/>
          <p:cNvSpPr/>
          <p:nvPr/>
        </p:nvSpPr>
        <p:spPr>
          <a:xfrm>
            <a:off x="618837" y="4709982"/>
            <a:ext cx="7352144" cy="1862044"/>
          </a:xfrm>
          <a:prstGeom prst="rect">
            <a:avLst/>
          </a:prstGeom>
          <a:solidFill>
            <a:schemeClr val="accent4">
              <a:lumMod val="40000"/>
              <a:lumOff val="60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lIns="121917" tIns="60958" rIns="121917" bIns="60958">
            <a:spAutoFit/>
          </a:bodyPr>
          <a:lstStyle/>
          <a:p>
            <a:pPr algn="ctr"/>
            <a:endParaRPr lang="pt-BR" sz="1400" dirty="0" smtClean="0">
              <a:solidFill>
                <a:srgbClr val="0070C0"/>
              </a:solidFill>
              <a:latin typeface="Britannic Bold" panose="020B0903060703020204" pitchFamily="34" charset="0"/>
            </a:endParaRPr>
          </a:p>
          <a:p>
            <a:pPr algn="r"/>
            <a:r>
              <a:rPr lang="pt-BR" sz="1300" dirty="0" smtClean="0">
                <a:solidFill>
                  <a:srgbClr val="0070C0"/>
                </a:solidFill>
                <a:latin typeface="Britannic Bold" panose="020B0903060703020204" pitchFamily="34" charset="0"/>
              </a:rPr>
              <a:t>ACESSE  </a:t>
            </a:r>
            <a:r>
              <a:rPr lang="pt-BR" sz="1300" dirty="0">
                <a:solidFill>
                  <a:srgbClr val="0070C0"/>
                </a:solidFill>
                <a:latin typeface="Britannic Bold" panose="020B0903060703020204" pitchFamily="34" charset="0"/>
              </a:rPr>
              <a:t>MEUS  ESPAÇOS  CULTURAIS  E  TORNE-SE  MEU SEGUIDOR</a:t>
            </a:r>
            <a:endParaRPr lang="pt-BR" sz="1900" dirty="0">
              <a:solidFill>
                <a:srgbClr val="002060"/>
              </a:solidFill>
              <a:latin typeface="Britannic Bold" panose="020B0903060703020204" pitchFamily="34" charset="0"/>
            </a:endParaRPr>
          </a:p>
          <a:p>
            <a:pPr algn="r"/>
            <a:r>
              <a:rPr lang="pt-BR" sz="1600" u="sng" dirty="0" smtClean="0">
                <a:solidFill>
                  <a:srgbClr val="7030A0"/>
                </a:solidFill>
                <a:latin typeface="Britannic Bold" panose="020B0903060703020204" pitchFamily="34" charset="0"/>
                <a:hlinkClick r:id="rId7"/>
              </a:rPr>
              <a:t>http</a:t>
            </a:r>
            <a:r>
              <a:rPr lang="pt-BR" sz="1600" u="sng" dirty="0">
                <a:ln w="0"/>
                <a:solidFill>
                  <a:schemeClr val="accent1"/>
                </a:solidFill>
                <a:effectLst>
                  <a:outerShdw blurRad="38100" dist="25400" dir="5400000" algn="ctr" rotWithShape="0">
                    <a:srgbClr val="6E747A">
                      <a:alpha val="43000"/>
                    </a:srgbClr>
                  </a:outerShdw>
                </a:effectLst>
                <a:latin typeface="Britannic Bold" panose="020B0903060703020204" pitchFamily="34" charset="0"/>
                <a:hlinkClick r:id="rId7"/>
              </a:rPr>
              <a:t>://vendraminiletras.blogspot.com</a:t>
            </a:r>
            <a:r>
              <a:rPr lang="pt-BR" sz="1600" u="sng" dirty="0" smtClean="0">
                <a:solidFill>
                  <a:srgbClr val="7030A0"/>
                </a:solidFill>
                <a:latin typeface="Britannic Bold" panose="020B0903060703020204" pitchFamily="34" charset="0"/>
                <a:hlinkClick r:id="rId7"/>
              </a:rPr>
              <a:t>/</a:t>
            </a:r>
            <a:endParaRPr lang="pt-BR" sz="1600" u="sng" dirty="0">
              <a:solidFill>
                <a:srgbClr val="7030A0"/>
              </a:solidFill>
              <a:latin typeface="Britannic Bold" panose="020B0903060703020204" pitchFamily="34" charset="0"/>
            </a:endParaRPr>
          </a:p>
          <a:p>
            <a:pPr algn="r"/>
            <a:r>
              <a:rPr lang="pt-BR" sz="1600" dirty="0" smtClean="0">
                <a:solidFill>
                  <a:srgbClr val="7030A0"/>
                </a:solidFill>
                <a:latin typeface="Britannic Bold" panose="020B0903060703020204" pitchFamily="34" charset="0"/>
              </a:rPr>
              <a:t>www.sergrasan.com/toninhovendraminislides/</a:t>
            </a:r>
          </a:p>
          <a:p>
            <a:pPr algn="r"/>
            <a:r>
              <a:rPr lang="pt-BR" sz="1200" dirty="0" smtClean="0">
                <a:solidFill>
                  <a:srgbClr val="C00000"/>
                </a:solidFill>
                <a:latin typeface="Arial Black" panose="020B0A04020102020204" pitchFamily="34" charset="0"/>
                <a:cs typeface="Aharoni" panose="02010803020104030203" pitchFamily="2" charset="-79"/>
              </a:rPr>
              <a:t>PARTICIPAÇÕES</a:t>
            </a:r>
            <a:r>
              <a:rPr lang="pt-BR" sz="1200" dirty="0">
                <a:solidFill>
                  <a:srgbClr val="C00000"/>
                </a:solidFill>
                <a:latin typeface="Arial Black" panose="020B0A04020102020204" pitchFamily="34" charset="0"/>
                <a:cs typeface="Aharoni" panose="02010803020104030203" pitchFamily="2" charset="-79"/>
              </a:rPr>
              <a:t>:</a:t>
            </a:r>
          </a:p>
          <a:p>
            <a:pPr marL="914268" lvl="2" algn="r"/>
            <a:r>
              <a:rPr lang="pt-BR" sz="1100" dirty="0">
                <a:solidFill>
                  <a:srgbClr val="002060"/>
                </a:solidFill>
                <a:latin typeface="Arial Black" panose="020B0A04020102020204" pitchFamily="34" charset="0"/>
                <a:cs typeface="Aharoni" panose="02010803020104030203" pitchFamily="2" charset="-79"/>
              </a:rPr>
              <a:t>ASSOCIAÇÃO DOS POETAS E ESCRITORES DE JUNDIAÍ E </a:t>
            </a:r>
            <a:r>
              <a:rPr lang="pt-BR" sz="1100" dirty="0" smtClean="0">
                <a:solidFill>
                  <a:srgbClr val="002060"/>
                </a:solidFill>
                <a:latin typeface="Arial Black" panose="020B0A04020102020204" pitchFamily="34" charset="0"/>
                <a:cs typeface="Aharoni" panose="02010803020104030203" pitchFamily="2" charset="-79"/>
              </a:rPr>
              <a:t>REGIÃO</a:t>
            </a:r>
          </a:p>
          <a:p>
            <a:pPr algn="r"/>
            <a:r>
              <a:rPr lang="pt-BR" sz="1200" dirty="0" smtClean="0">
                <a:solidFill>
                  <a:srgbClr val="002060"/>
                </a:solidFill>
                <a:latin typeface="Arial Black" panose="020B0A04020102020204" pitchFamily="34" charset="0"/>
                <a:cs typeface="Aharoni" panose="02010803020104030203" pitchFamily="2" charset="-79"/>
              </a:rPr>
              <a:t> </a:t>
            </a:r>
            <a:r>
              <a:rPr lang="pt-BR" sz="1100" dirty="0" smtClean="0">
                <a:solidFill>
                  <a:srgbClr val="002060"/>
                </a:solidFill>
                <a:latin typeface="Arial Black" panose="020B0A04020102020204" pitchFamily="34" charset="0"/>
                <a:cs typeface="Aharoni" panose="02010803020104030203" pitchFamily="2" charset="-79"/>
              </a:rPr>
              <a:t>ACADEMIA NACIONAL DE LETRAS DO PORTAL DO POETA BRASILEIRO </a:t>
            </a:r>
          </a:p>
          <a:p>
            <a:pPr algn="r"/>
            <a:r>
              <a:rPr lang="pt-BR" sz="1100" dirty="0" smtClean="0">
                <a:solidFill>
                  <a:srgbClr val="002060"/>
                </a:solidFill>
                <a:latin typeface="Arial Black" panose="020B0A04020102020204" pitchFamily="34" charset="0"/>
                <a:cs typeface="Aharoni" panose="02010803020104030203" pitchFamily="2" charset="-79"/>
              </a:rPr>
              <a:t>ACADEMICO 28 </a:t>
            </a:r>
          </a:p>
          <a:p>
            <a:pPr algn="ctr"/>
            <a:endParaRPr lang="pt-BR" sz="800" dirty="0">
              <a:solidFill>
                <a:srgbClr val="002060"/>
              </a:solidFill>
              <a:latin typeface="Arial Black" panose="020B0A04020102020204" pitchFamily="34" charset="0"/>
              <a:cs typeface="Aharoni" panose="02010803020104030203" pitchFamily="2" charset="-79"/>
            </a:endParaRPr>
          </a:p>
        </p:txBody>
      </p:sp>
      <p:pic>
        <p:nvPicPr>
          <p:cNvPr id="1026" name="Picture 2" descr="C:\Users\User\Pictures\Academia\medalha academia.jpg"/>
          <p:cNvPicPr>
            <a:picLocks noChangeAspect="1" noChangeArrowheads="1"/>
          </p:cNvPicPr>
          <p:nvPr/>
        </p:nvPicPr>
        <p:blipFill>
          <a:blip r:embed="rId8" cstate="print"/>
          <a:srcRect/>
          <a:stretch>
            <a:fillRect/>
          </a:stretch>
        </p:blipFill>
        <p:spPr bwMode="auto">
          <a:xfrm>
            <a:off x="748148" y="4922982"/>
            <a:ext cx="1699489" cy="1531559"/>
          </a:xfrm>
          <a:prstGeom prst="rect">
            <a:avLst/>
          </a:prstGeom>
        </p:spPr>
        <p:style>
          <a:lnRef idx="1">
            <a:schemeClr val="accent2"/>
          </a:lnRef>
          <a:fillRef idx="3">
            <a:schemeClr val="accent2"/>
          </a:fillRef>
          <a:effectRef idx="2">
            <a:schemeClr val="accent2"/>
          </a:effectRef>
          <a:fontRef idx="minor">
            <a:schemeClr val="lt1"/>
          </a:fontRef>
        </p:style>
      </p:pic>
    </p:spTree>
    <p:extLst>
      <p:ext uri="{BB962C8B-B14F-4D97-AF65-F5344CB8AC3E}">
        <p14:creationId xmlns="" xmlns:p14="http://schemas.microsoft.com/office/powerpoint/2010/main" val="1332269509"/>
      </p:ext>
    </p:extLst>
  </p:cSld>
  <p:clrMapOvr>
    <a:masterClrMapping/>
  </p:clrMapOvr>
  <p:transition spd="slow" advClick="0" advTm="146000">
    <p:fade/>
    <p:sndAc>
      <p:stSnd loop="1">
        <p:snd r:embed="rId3" name="Brasil Piano - R. Koury (1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0"/>
                                        <p:tgtEl>
                                          <p:spTgt spid="3">
                                            <p:txEl>
                                              <p:pRg st="0" end="0"/>
                                            </p:txEl>
                                          </p:spTgt>
                                        </p:tgtEl>
                                      </p:cBhvr>
                                    </p:animEffect>
                                    <p:anim calcmode="lin" valueType="num">
                                      <p:cBhvr>
                                        <p:cTn id="8"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21" presetClass="entr" presetSubtype="8"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wheel(8)">
                                      <p:cBhvr>
                                        <p:cTn id="13" dur="4000"/>
                                        <p:tgtEl>
                                          <p:spTgt spid="3">
                                            <p:txEl>
                                              <p:pRg st="1" end="1"/>
                                            </p:txEl>
                                          </p:spTgt>
                                        </p:tgtEl>
                                      </p:cBhvr>
                                    </p:animEffect>
                                  </p:childTnLst>
                                </p:cTn>
                              </p:par>
                              <p:par>
                                <p:cTn id="14" presetID="53" presetClass="entr" presetSubtype="16" fill="hold" nodeType="with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4000" fill="hold"/>
                                        <p:tgtEl>
                                          <p:spTgt spid="25"/>
                                        </p:tgtEl>
                                        <p:attrNameLst>
                                          <p:attrName>ppt_w</p:attrName>
                                        </p:attrNameLst>
                                      </p:cBhvr>
                                      <p:tavLst>
                                        <p:tav tm="0">
                                          <p:val>
                                            <p:fltVal val="0"/>
                                          </p:val>
                                        </p:tav>
                                        <p:tav tm="100000">
                                          <p:val>
                                            <p:strVal val="#ppt_w"/>
                                          </p:val>
                                        </p:tav>
                                      </p:tavLst>
                                    </p:anim>
                                    <p:anim calcmode="lin" valueType="num">
                                      <p:cBhvr>
                                        <p:cTn id="17" dur="4000" fill="hold"/>
                                        <p:tgtEl>
                                          <p:spTgt spid="25"/>
                                        </p:tgtEl>
                                        <p:attrNameLst>
                                          <p:attrName>ppt_h</p:attrName>
                                        </p:attrNameLst>
                                      </p:cBhvr>
                                      <p:tavLst>
                                        <p:tav tm="0">
                                          <p:val>
                                            <p:fltVal val="0"/>
                                          </p:val>
                                        </p:tav>
                                        <p:tav tm="100000">
                                          <p:val>
                                            <p:strVal val="#ppt_h"/>
                                          </p:val>
                                        </p:tav>
                                      </p:tavLst>
                                    </p:anim>
                                    <p:animEffect transition="in" filter="fade">
                                      <p:cBhvr>
                                        <p:cTn id="18" dur="4000"/>
                                        <p:tgtEl>
                                          <p:spTgt spid="25"/>
                                        </p:tgtEl>
                                      </p:cBhvr>
                                    </p:animEffect>
                                  </p:childTnLst>
                                </p:cTn>
                              </p:par>
                            </p:childTnLst>
                          </p:cTn>
                        </p:par>
                        <p:par>
                          <p:cTn id="19" fill="hold">
                            <p:stCondLst>
                              <p:cond delay="8000"/>
                            </p:stCondLst>
                            <p:childTnLst>
                              <p:par>
                                <p:cTn id="20" presetID="20" presetClass="entr" presetSubtype="0" fill="hold"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edge">
                                      <p:cBhvr>
                                        <p:cTn id="22" dur="4000"/>
                                        <p:tgtEl>
                                          <p:spTgt spid="3">
                                            <p:txEl>
                                              <p:pRg st="2" end="2"/>
                                            </p:txEl>
                                          </p:spTgt>
                                        </p:tgtEl>
                                      </p:cBhvr>
                                    </p:animEffect>
                                  </p:childTnLst>
                                </p:cTn>
                              </p:par>
                            </p:childTnLst>
                          </p:cTn>
                        </p:par>
                        <p:par>
                          <p:cTn id="23" fill="hold">
                            <p:stCondLst>
                              <p:cond delay="12000"/>
                            </p:stCondLst>
                            <p:childTnLst>
                              <p:par>
                                <p:cTn id="24" presetID="20" presetClass="entr" presetSubtype="0" fill="hold" nodeType="after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wedge">
                                      <p:cBhvr>
                                        <p:cTn id="26" dur="4000"/>
                                        <p:tgtEl>
                                          <p:spTgt spid="3">
                                            <p:txEl>
                                              <p:pRg st="3" end="3"/>
                                            </p:txEl>
                                          </p:spTgt>
                                        </p:tgtEl>
                                      </p:cBhvr>
                                    </p:animEffect>
                                  </p:childTnLst>
                                </p:cTn>
                              </p:par>
                            </p:childTnLst>
                          </p:cTn>
                        </p:par>
                        <p:par>
                          <p:cTn id="27" fill="hold">
                            <p:stCondLst>
                              <p:cond delay="16000"/>
                            </p:stCondLst>
                            <p:childTnLst>
                              <p:par>
                                <p:cTn id="28" presetID="20" presetClass="entr" presetSubtype="0" fill="hold" nodeType="after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wedge">
                                      <p:cBhvr>
                                        <p:cTn id="30" dur="4000"/>
                                        <p:tgtEl>
                                          <p:spTgt spid="3">
                                            <p:txEl>
                                              <p:pRg st="5" end="5"/>
                                            </p:txEl>
                                          </p:spTgt>
                                        </p:tgtEl>
                                      </p:cBhvr>
                                    </p:animEffect>
                                  </p:childTnLst>
                                </p:cTn>
                              </p:par>
                            </p:childTnLst>
                          </p:cTn>
                        </p:par>
                        <p:par>
                          <p:cTn id="31" fill="hold">
                            <p:stCondLst>
                              <p:cond delay="20000"/>
                            </p:stCondLst>
                            <p:childTnLst>
                              <p:par>
                                <p:cTn id="32" presetID="20" presetClass="entr" presetSubtype="0" fill="hold" nodeType="after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wedge">
                                      <p:cBhvr>
                                        <p:cTn id="34" dur="4000"/>
                                        <p:tgtEl>
                                          <p:spTgt spid="3">
                                            <p:txEl>
                                              <p:pRg st="6" end="6"/>
                                            </p:txEl>
                                          </p:spTgt>
                                        </p:tgtEl>
                                      </p:cBhvr>
                                    </p:animEffect>
                                  </p:childTnLst>
                                </p:cTn>
                              </p:par>
                            </p:childTnLst>
                          </p:cTn>
                        </p:par>
                        <p:par>
                          <p:cTn id="35" fill="hold">
                            <p:stCondLst>
                              <p:cond delay="24000"/>
                            </p:stCondLst>
                            <p:childTnLst>
                              <p:par>
                                <p:cTn id="36" presetID="20" presetClass="entr" presetSubtype="0" fill="hold" nodeType="after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Effect transition="in" filter="wedge">
                                      <p:cBhvr>
                                        <p:cTn id="38" dur="4000"/>
                                        <p:tgtEl>
                                          <p:spTgt spid="3">
                                            <p:txEl>
                                              <p:pRg st="7" end="7"/>
                                            </p:txEl>
                                          </p:spTgt>
                                        </p:tgtEl>
                                      </p:cBhvr>
                                    </p:animEffect>
                                  </p:childTnLst>
                                </p:cTn>
                              </p:par>
                            </p:childTnLst>
                          </p:cTn>
                        </p:par>
                        <p:par>
                          <p:cTn id="39" fill="hold">
                            <p:stCondLst>
                              <p:cond delay="28000"/>
                            </p:stCondLst>
                            <p:childTnLst>
                              <p:par>
                                <p:cTn id="40" presetID="20" presetClass="entr" presetSubtype="0" fill="hold" nodeType="after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wedge">
                                      <p:cBhvr>
                                        <p:cTn id="42" dur="4000"/>
                                        <p:tgtEl>
                                          <p:spTgt spid="3">
                                            <p:txEl>
                                              <p:pRg st="8" end="8"/>
                                            </p:txEl>
                                          </p:spTgt>
                                        </p:tgtEl>
                                      </p:cBhvr>
                                    </p:animEffect>
                                  </p:childTnLst>
                                </p:cTn>
                              </p:par>
                            </p:childTnLst>
                          </p:cTn>
                        </p:par>
                        <p:par>
                          <p:cTn id="43" fill="hold">
                            <p:stCondLst>
                              <p:cond delay="32000"/>
                            </p:stCondLst>
                            <p:childTnLst>
                              <p:par>
                                <p:cTn id="44" presetID="20" presetClass="entr" presetSubtype="0" fill="hold" nodeType="afterEffect">
                                  <p:stCondLst>
                                    <p:cond delay="0"/>
                                  </p:stCondLst>
                                  <p:childTnLst>
                                    <p:set>
                                      <p:cBhvr>
                                        <p:cTn id="45" dur="1" fill="hold">
                                          <p:stCondLst>
                                            <p:cond delay="0"/>
                                          </p:stCondLst>
                                        </p:cTn>
                                        <p:tgtEl>
                                          <p:spTgt spid="3">
                                            <p:txEl>
                                              <p:pRg st="9" end="9"/>
                                            </p:txEl>
                                          </p:spTgt>
                                        </p:tgtEl>
                                        <p:attrNameLst>
                                          <p:attrName>style.visibility</p:attrName>
                                        </p:attrNameLst>
                                      </p:cBhvr>
                                      <p:to>
                                        <p:strVal val="visible"/>
                                      </p:to>
                                    </p:set>
                                    <p:animEffect transition="in" filter="wedge">
                                      <p:cBhvr>
                                        <p:cTn id="46" dur="4000"/>
                                        <p:tgtEl>
                                          <p:spTgt spid="3">
                                            <p:txEl>
                                              <p:pRg st="9" end="9"/>
                                            </p:txEl>
                                          </p:spTgt>
                                        </p:tgtEl>
                                      </p:cBhvr>
                                    </p:animEffect>
                                  </p:childTnLst>
                                </p:cTn>
                              </p:par>
                            </p:childTnLst>
                          </p:cTn>
                        </p:par>
                        <p:par>
                          <p:cTn id="47" fill="hold">
                            <p:stCondLst>
                              <p:cond delay="36000"/>
                            </p:stCondLst>
                            <p:childTnLst>
                              <p:par>
                                <p:cTn id="48" presetID="2" presetClass="entr" presetSubtype="4"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3000" fill="hold"/>
                                        <p:tgtEl>
                                          <p:spTgt spid="26"/>
                                        </p:tgtEl>
                                        <p:attrNameLst>
                                          <p:attrName>ppt_x</p:attrName>
                                        </p:attrNameLst>
                                      </p:cBhvr>
                                      <p:tavLst>
                                        <p:tav tm="0">
                                          <p:val>
                                            <p:strVal val="#ppt_x"/>
                                          </p:val>
                                        </p:tav>
                                        <p:tav tm="100000">
                                          <p:val>
                                            <p:strVal val="#ppt_x"/>
                                          </p:val>
                                        </p:tav>
                                      </p:tavLst>
                                    </p:anim>
                                    <p:anim calcmode="lin" valueType="num">
                                      <p:cBhvr additive="base">
                                        <p:cTn id="51" dur="3000" fill="hold"/>
                                        <p:tgtEl>
                                          <p:spTgt spid="26"/>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26"/>
                                        </p:tgtEl>
                                        <p:attrNameLst>
                                          <p:attrName>style.visibility</p:attrName>
                                        </p:attrNameLst>
                                      </p:cBhvr>
                                      <p:to>
                                        <p:strVal val="visible"/>
                                      </p:to>
                                    </p:set>
                                    <p:anim calcmode="lin" valueType="num">
                                      <p:cBhvr additive="base">
                                        <p:cTn id="54" dur="3000" fill="hold"/>
                                        <p:tgtEl>
                                          <p:spTgt spid="1026"/>
                                        </p:tgtEl>
                                        <p:attrNameLst>
                                          <p:attrName>ppt_x</p:attrName>
                                        </p:attrNameLst>
                                      </p:cBhvr>
                                      <p:tavLst>
                                        <p:tav tm="0">
                                          <p:val>
                                            <p:strVal val="#ppt_x"/>
                                          </p:val>
                                        </p:tav>
                                        <p:tav tm="100000">
                                          <p:val>
                                            <p:strVal val="#ppt_x"/>
                                          </p:val>
                                        </p:tav>
                                      </p:tavLst>
                                    </p:anim>
                                    <p:anim calcmode="lin" valueType="num">
                                      <p:cBhvr additive="base">
                                        <p:cTn id="55" dur="30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ORTO SEGURO ONDE NASCEU O BRASIL">
  <a:themeElements>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Â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PORTO SEGURO ONDE NASCEU O BRASIL</Template>
  <TotalTime>34</TotalTime>
  <Words>944</Words>
  <Application>Microsoft Office PowerPoint</Application>
  <PresentationFormat>Personalizar</PresentationFormat>
  <Paragraphs>40</Paragraphs>
  <Slides>16</Slides>
  <Notes>1</Notes>
  <HiddenSlides>0</HiddenSlides>
  <MMClips>0</MMClips>
  <ScaleCrop>false</ScaleCrop>
  <HeadingPairs>
    <vt:vector size="4" baseType="variant">
      <vt:variant>
        <vt:lpstr>Tema</vt:lpstr>
      </vt:variant>
      <vt:variant>
        <vt:i4>2</vt:i4>
      </vt:variant>
      <vt:variant>
        <vt:lpstr>Títulos de slides</vt:lpstr>
      </vt:variant>
      <vt:variant>
        <vt:i4>16</vt:i4>
      </vt:variant>
    </vt:vector>
  </HeadingPairs>
  <TitlesOfParts>
    <vt:vector size="18" baseType="lpstr">
      <vt:lpstr>PORTO SEGURO ONDE NASCEU O BRASIL</vt:lpstr>
      <vt:lpstr>1_Viagem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4</cp:revision>
  <dcterms:created xsi:type="dcterms:W3CDTF">2020-05-21T18:17:01Z</dcterms:created>
  <dcterms:modified xsi:type="dcterms:W3CDTF">2020-05-21T18:51:22Z</dcterms:modified>
</cp:coreProperties>
</file>