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3"/>
  </p:notesMasterIdLst>
  <p:sldIdLst>
    <p:sldId id="257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2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pPr/>
              <a:t>11/05/2020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1269E1CE-1D76-42BF-B747-37605742564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84388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804569AE-4570-473D-AD7F-E8F7A64A9E65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998036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6D8DCE1-4889-49F4-AD0F-4664CD2E0F80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665400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A3BB38C4-6D5D-4493-8EA9-6C3633981DCB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30811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C4C630A9-103B-4A28-805D-5B92D3F0F921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442840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46D7B772-004C-4274-9218-18EADC9686B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332219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F1D7AED0-4C71-4329-97DC-A12E301F178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535008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03025C2-932E-4385-97B2-E6CA799B47E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4927015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8AAD252-D282-4038-87EB-A2E494893D7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58683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77E5433C-9A71-4111-AE36-1CDCAF18096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3735345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A93E567-CF9E-4C0D-A7A0-2629BBBBBE8E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22436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39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9948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817209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5555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7842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90368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5293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124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1144920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2674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946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969891A9-2FEB-4E10-93D7-504C560F8EF6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640890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B632CF56-BABF-4B43-BBFA-A8C0629DD081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5181095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1344B664-6080-45D4-B1DD-85527CB4A60F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9874494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A39F5D3F-E130-4B55-8FC3-E8902EAA894A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4898073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A2FE19D3-15A0-4AF7-A4AF-8A683BFD9CCF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661433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CE4B11A0-E9D7-4C5F-BEF7-40DA3219B925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9450105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0DA16229-3C45-4C6C-92CB-295EB197EFE5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6142693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88591DE6-19FB-4D0E-BDC1-D4E6BEA7F703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427716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68835414-3162-4CED-8C8B-75EDC183DDC2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860778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6F497206-CFB7-4CE7-85E9-2501C7B7ACBB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8746348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F54BBF62-CF08-4D20-82F6-154E98E9E67F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2773358"/>
      </p:ext>
    </p:extLst>
  </p:cSld>
  <p:clrMapOvr>
    <a:masterClrMapping/>
  </p:clrMapOvr>
  <p:transition spd="slow"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485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ea typeface="ＭＳ Ｐゴシック" charset="-128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ＭＳ Ｐゴシック" charset="-128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ＭＳ Ｐゴシック" charset="-128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11/05/2020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113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pt-BR" smtClean="0"/>
              <a:t>Mintaszöveg szerkesztése</a:t>
            </a:r>
          </a:p>
          <a:p>
            <a:pPr lvl="1"/>
            <a:r>
              <a:rPr lang="hu-HU" altLang="pt-BR" smtClean="0"/>
              <a:t>Második szint</a:t>
            </a:r>
          </a:p>
          <a:p>
            <a:pPr lvl="2"/>
            <a:r>
              <a:rPr lang="hu-HU" altLang="pt-BR" smtClean="0"/>
              <a:t>Harmadik szint</a:t>
            </a:r>
          </a:p>
          <a:p>
            <a:pPr lvl="3"/>
            <a:r>
              <a:rPr lang="hu-HU" altLang="pt-BR" smtClean="0"/>
              <a:t>Negyedik szint</a:t>
            </a:r>
          </a:p>
          <a:p>
            <a:pPr lvl="4"/>
            <a:r>
              <a:rPr lang="hu-HU" altLang="pt-BR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6285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>
                <a:latin typeface="Arial" charset="0"/>
                <a:cs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6285"/>
            <a:ext cx="3860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>
                <a:latin typeface="Arial" charset="0"/>
                <a:cs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hu-H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6285"/>
            <a:ext cx="2844800" cy="47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fld id="{407E53F9-B12E-438F-B6FF-02E3B2A501F2}" type="slidenum">
              <a:rPr lang="hu-HU" altLang="pt-BR" smtClean="0">
                <a:solidFill>
                  <a:srgbClr val="000000"/>
                </a:solidFill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hu-HU" altLang="pt-B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7847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3.gif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121406">
            <a:off x="534830" y="906997"/>
            <a:ext cx="5630075" cy="3460123"/>
          </a:xfrm>
          <a:prstGeom prst="rect">
            <a:avLst/>
          </a:prstGeom>
          <a:noFill/>
        </p:spPr>
        <p:txBody>
          <a:bodyPr wrap="square" lIns="121920" tIns="60960" rIns="121920" bIns="60960">
            <a:prstTxWarp prst="textCurveUp">
              <a:avLst>
                <a:gd name="adj" fmla="val 15597"/>
              </a:avLst>
            </a:prstTxWarp>
            <a:spAutoFit/>
          </a:bodyPr>
          <a:lstStyle/>
          <a:p>
            <a:pPr algn="ctr" defTabSz="1219170"/>
            <a:r>
              <a:rPr lang="pt-BR" sz="80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MOINHO </a:t>
            </a:r>
            <a:endParaRPr lang="pt-BR" sz="800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endParaRPr lang="pt-BR" sz="800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r>
              <a:rPr lang="pt-BR" sz="80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DE </a:t>
            </a:r>
          </a:p>
          <a:p>
            <a:pPr algn="ctr" defTabSz="1219170"/>
            <a:endParaRPr lang="pt-BR" sz="800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r>
              <a:rPr lang="pt-BR" sz="80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PEDRA</a:t>
            </a:r>
            <a:endParaRPr lang="pt-BR" sz="800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endParaRPr lang="pt-BR" sz="6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6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  <a:p>
            <a:pPr algn="ctr" defTabSz="1219170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6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0740" y="406342"/>
            <a:ext cx="6438962" cy="451071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206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relaxedInset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411044" y="4860555"/>
            <a:ext cx="6565982" cy="1747279"/>
          </a:xfrm>
          <a:prstGeom prst="rect">
            <a:avLst/>
          </a:prstGeom>
        </p:spPr>
        <p:txBody>
          <a:bodyPr wrap="square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Com suas pequenas pás em madeira, a roda d’agua faz a pedra interna girar. 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9828759"/>
      </p:ext>
    </p:extLst>
  </p:cSld>
  <p:clrMapOvr>
    <a:masterClrMapping/>
  </p:clrMapOvr>
  <p:transition spd="slow" advClick="0" advTm="18000">
    <p:fade/>
    <p:sndAc>
      <p:stSnd loop="1">
        <p:snd r:embed="rId2" name="majestade_o_sabia-viola_caipi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uiExpand="1" build="allAtOnce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56" name="Retângulo 55"/>
          <p:cNvSpPr/>
          <p:nvPr/>
        </p:nvSpPr>
        <p:spPr>
          <a:xfrm>
            <a:off x="6357258" y="305068"/>
            <a:ext cx="541745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Desde muito tempo, a humanidade percebeu que os grãos eram bons como alimento, mas havia uma dificuldade. Muitos deles são duros, não podem ser engolidos facilmente</a:t>
            </a:r>
            <a:r>
              <a:rPr kumimoji="0" lang="pt-BR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.</a:t>
            </a:r>
            <a:r>
              <a:rPr kumimoji="0" lang="pt-B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Arial" panose="020B0604020202020204" pitchFamily="34" charset="0"/>
              </a:rPr>
              <a:t> </a:t>
            </a:r>
            <a:endParaRPr kumimoji="0" lang="pt-BR" sz="3600" b="0" i="0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986" y="903514"/>
            <a:ext cx="5849272" cy="5423655"/>
          </a:xfrm>
          <a:prstGeom prst="rect">
            <a:avLst/>
          </a:prstGeom>
          <a:ln>
            <a:solidFill>
              <a:srgbClr val="FF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1920992144"/>
      </p:ext>
    </p:extLst>
  </p:cSld>
  <p:clrMapOvr>
    <a:masterClrMapping/>
  </p:clrMapOvr>
  <p:transition spd="slow" advClick="0" advTm="2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637683" y="314697"/>
            <a:ext cx="642957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Foi assim, que os entendidos daquela época, começaram a desenvolver técnicas para moê-los. Surgiram então, as mais variadas farinhas que conhecemos até os dias de hoje</a:t>
            </a:r>
            <a:r>
              <a:rPr kumimoji="0" lang="pt-BR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. </a:t>
            </a:r>
            <a:endParaRPr kumimoji="0" lang="pt-BR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501" y="314697"/>
            <a:ext cx="4733912" cy="6023041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27616256"/>
      </p:ext>
    </p:extLst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94094" y="374476"/>
            <a:ext cx="721539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" panose="020B0604020202020204" pitchFamily="34" charset="0"/>
              </a:rPr>
              <a:t>Antigamente, durante muitos anos, uma parte importante do alimento da fazenda vinha de uma casinha onde está o moinho de pedra movido a </a:t>
            </a:r>
            <a:r>
              <a:rPr lang="pt-BR" sz="4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água, triturando os mais variados grãos, em especial o de milho, produzindo uma farinha especial</a:t>
            </a:r>
            <a:endParaRPr lang="pt-BR" sz="3200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61200" y="374475"/>
            <a:ext cx="4736706" cy="587059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52932850"/>
      </p:ext>
    </p:extLst>
  </p:cSld>
  <p:clrMapOvr>
    <a:masterClrMapping/>
  </p:clrMapOvr>
  <p:transition spd="slow" advClick="0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561490" y="298512"/>
            <a:ext cx="693682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O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maquinário gira lentamente, não esquenta e também 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não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deixa a farinha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com gosto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amargo, sai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mais fino e dá mais liga. Se cortar o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angu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não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esfarela, a fatia de bolo fica aparadinha.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fontAlgn="base"/>
            <a:endParaRPr lang="pt-BR" sz="32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fontAlgn="base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O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fubá,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feito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de grão integral, contem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 o germe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do milho,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que é a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parte mais nutritiva. Nas fábricas </a:t>
            </a:r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modernas é </a:t>
            </a:r>
            <a:r>
              <a:rPr lang="pt-BR" sz="3200" b="1" dirty="0">
                <a:solidFill>
                  <a:schemeClr val="bg1"/>
                </a:solidFill>
                <a:latin typeface="Arial" panose="020B0604020202020204" pitchFamily="34" charset="0"/>
              </a:rPr>
              <a:t>retirado para fazer óleo ou farelo.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428" y="415784"/>
            <a:ext cx="3988440" cy="6026431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07602843"/>
      </p:ext>
    </p:extLst>
  </p:cSld>
  <p:clrMapOvr>
    <a:masterClrMapping/>
  </p:clrMapOvr>
  <p:transition spd="slow" advClick="0" advTm="3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635062" y="171552"/>
            <a:ext cx="737913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A humanidade sempre buscou criar equipamentos para triturar os grãos mais facilmente. 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Foi uma vitória </a:t>
            </a:r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quando conseguiu usar a água 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em forma de moinho para fazê-lo. </a:t>
            </a:r>
          </a:p>
          <a:p>
            <a:pPr algn="ctr" fontAlgn="base"/>
            <a:endParaRPr lang="pt-BR" sz="28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fontAlgn="base"/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Era </a:t>
            </a:r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realmente um grande avanço para quem no começo tinha só os dentes para fazer esse serviço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algn="ctr" fontAlgn="base"/>
            <a:endParaRPr lang="pt-BR" sz="28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fontAlgn="base"/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Em </a:t>
            </a:r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algum momento da história o 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homem </a:t>
            </a:r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descobriu as sementes e os grãos. 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Viu </a:t>
            </a:r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</a:rPr>
              <a:t>que alguns serviam como alimento. Mas era preciso que, de alguma forma, fossem 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moídos.</a:t>
            </a:r>
            <a:endParaRPr lang="pt-BR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147" y="1476049"/>
            <a:ext cx="4892881" cy="3946648"/>
          </a:xfrm>
          <a:prstGeom prst="rect">
            <a:avLst/>
          </a:prstGeom>
          <a:ln>
            <a:solidFill>
              <a:srgbClr val="00B05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228630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5000">
        <p:plus/>
      </p:transition>
    </mc:Choice>
    <mc:Fallback>
      <p:transition spd="slow" advClick="0" advTm="3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71011" y="335845"/>
            <a:ext cx="633428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A roda acabou tendo </a:t>
            </a:r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muitas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utilidades. O primeiro registro </a:t>
            </a:r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que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se tem </a:t>
            </a:r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notícia,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foi </a:t>
            </a:r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entre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três mil e quatro mil anos antes de Cristo. </a:t>
            </a:r>
          </a:p>
          <a:p>
            <a:pPr algn="ctr"/>
            <a:endParaRPr lang="pt-BR" sz="36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A roda não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era bem redonda. </a:t>
            </a:r>
            <a:endParaRPr lang="pt-BR" sz="36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endParaRPr lang="pt-BR" sz="36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Dizem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que ela foi </a:t>
            </a:r>
            <a:r>
              <a:rPr lang="pt-BR" sz="36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ficando, pelo </a:t>
            </a:r>
            <a:r>
              <a:rPr lang="pt-BR" sz="3600" b="1" dirty="0">
                <a:solidFill>
                  <a:schemeClr val="bg1"/>
                </a:solidFill>
                <a:latin typeface="Arial" panose="020B0604020202020204" pitchFamily="34" charset="0"/>
              </a:rPr>
              <a:t>desgaste nos cantos. </a:t>
            </a:r>
            <a:endParaRPr lang="pt-BR" sz="3600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0039" y="1237593"/>
            <a:ext cx="5280950" cy="438281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8206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0000">
        <p:plus/>
      </p:transition>
    </mc:Choice>
    <mc:Fallback>
      <p:transition spd="slow" advClick="0" advTm="30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303103695qtVzrS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5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5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5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4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409533" y="568598"/>
            <a:ext cx="65037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Terminando essa nossa história, concluo que foi para resolver o problema, que a humanidade começou a desenvolver técnicas para triturar os grãos.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Assim, surgiram as farinhas utilizadas nas mais variadas composições alimentares. </a:t>
            </a:r>
            <a:endParaRPr kumimoji="0" lang="pt-BR" sz="3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302" y="684806"/>
            <a:ext cx="5391795" cy="5181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8456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0000">
        <p:plus/>
      </p:transition>
    </mc:Choice>
    <mc:Fallback>
      <p:transition spd="slow" advClick="0" advTm="30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38784" y="3970375"/>
            <a:ext cx="3141291" cy="2365684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78693" y="294964"/>
            <a:ext cx="11434617" cy="393953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pt-BR" sz="1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19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7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1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1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= Acervo Pessoal &amp; Internet</a:t>
            </a:r>
            <a:endParaRPr lang="pt-BR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Composição do texto</a:t>
            </a:r>
            <a:endParaRPr lang="pt-BR" sz="12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3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13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Dados sobre </a:t>
            </a:r>
            <a:r>
              <a:rPr lang="pt-BR" sz="13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assunto obtidos </a:t>
            </a:r>
            <a:r>
              <a:rPr lang="pt-BR" sz="13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na internet e redação final conforme meu estilo </a:t>
            </a:r>
            <a:endParaRPr lang="pt-BR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  <a:endParaRPr lang="pt-BR" sz="19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Majestade Sabiá (Viola Caipira)</a:t>
            </a:r>
            <a:endParaRPr lang="pt-BR" sz="19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9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Menino da Porteira (Solado de Viola)</a:t>
            </a:r>
            <a:endParaRPr lang="pt-BR" sz="19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Interpretação: </a:t>
            </a:r>
            <a:r>
              <a:rPr lang="pt-BR" sz="19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Enubio</a:t>
            </a:r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de Queiroz</a:t>
            </a:r>
            <a:endParaRPr lang="pt-BR" sz="19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661969" y="4459816"/>
            <a:ext cx="7352144" cy="18620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121917" tIns="60958" rIns="121917" bIns="60958">
            <a:spAutoFit/>
          </a:bodyPr>
          <a:lstStyle/>
          <a:p>
            <a:pPr algn="ctr"/>
            <a:endParaRPr lang="pt-BR" sz="1400" dirty="0" smtClean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3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</a:t>
            </a:r>
            <a:r>
              <a:rPr lang="pt-BR" sz="1300" dirty="0">
                <a:solidFill>
                  <a:srgbClr val="0070C0"/>
                </a:solidFill>
                <a:latin typeface="Britannic Bold" panose="020B0903060703020204" pitchFamily="34" charset="0"/>
              </a:rPr>
              <a:t>MEUS  ESPAÇOS  CULTURAIS  E  TORNE-SE  MEU SEGUIDOR</a:t>
            </a:r>
            <a:endParaRPr lang="pt-BR" sz="19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r"/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914268" lvl="2" algn="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REGIÃO</a:t>
            </a:r>
          </a:p>
          <a:p>
            <a:pPr algn="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</a:p>
          <a:p>
            <a:pPr algn="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ACADEMICO 28 </a:t>
            </a:r>
          </a:p>
          <a:p>
            <a:pPr algn="ctr"/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5402" y="4621057"/>
            <a:ext cx="1633076" cy="153155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332269509"/>
      </p:ext>
    </p:extLst>
  </p:cSld>
  <p:clrMapOvr>
    <a:masterClrMapping/>
  </p:clrMapOvr>
  <p:transition spd="slow" advClick="0" advTm="146000">
    <p:fade/>
    <p:sndAc>
      <p:stSnd>
        <p:snd r:embed="rId3" name="Enubio queiroz - menino da portei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resentação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rra 3.">
  <a:themeElements>
    <a:clrScheme name="Terra 3.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rra 3.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rra 3.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rra 3.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rra 3.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34</TotalTime>
  <Words>449</Words>
  <Application>Microsoft Office PowerPoint</Application>
  <PresentationFormat>Personalizar</PresentationFormat>
  <Paragraphs>48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12" baseType="lpstr">
      <vt:lpstr>Apresentação1</vt:lpstr>
      <vt:lpstr>1_Viagem</vt:lpstr>
      <vt:lpstr>Terra 3.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2020-05-11T17:27:16Z</dcterms:created>
  <dcterms:modified xsi:type="dcterms:W3CDTF">2020-05-11T18:01:42Z</dcterms:modified>
</cp:coreProperties>
</file>