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7"/>
  </p:notesMasterIdLst>
  <p:sldIdLst>
    <p:sldId id="303" r:id="rId2"/>
    <p:sldId id="305" r:id="rId3"/>
    <p:sldId id="308" r:id="rId4"/>
    <p:sldId id="309" r:id="rId5"/>
    <p:sldId id="310" r:id="rId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54" autoAdjust="0"/>
    <p:restoredTop sz="94660"/>
  </p:normalViewPr>
  <p:slideViewPr>
    <p:cSldViewPr>
      <p:cViewPr varScale="1">
        <p:scale>
          <a:sx n="68" d="100"/>
          <a:sy n="68" d="100"/>
        </p:scale>
        <p:origin x="-230" y="-6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1B03B-A91D-4343-90B1-7CAEF2B1743F}" type="datetimeFigureOut">
              <a:rPr lang="pt-BR" smtClean="0"/>
              <a:pPr/>
              <a:t>27/05/2020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E23BC1-85C3-418A-A33E-B1FCFE64DDC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59886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5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ângulo isósceles 6"/>
          <p:cNvSpPr/>
          <p:nvPr/>
        </p:nvSpPr>
        <p:spPr>
          <a:xfrm rot="16200000">
            <a:off x="7790972" y="3778934"/>
            <a:ext cx="1419712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540544" y="582216"/>
            <a:ext cx="8062912" cy="1102519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40544" y="1687710"/>
            <a:ext cx="8062912" cy="131445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1371600" y="4509492"/>
            <a:ext cx="5791200" cy="273844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27/05/2020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1371600" y="4238028"/>
            <a:ext cx="5791200" cy="273844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392247" y="4314231"/>
            <a:ext cx="502920" cy="273844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0620"/>
            <a:ext cx="8229600" cy="1049274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106"/>
            <a:ext cx="8229600" cy="3429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791456" y="4860036"/>
            <a:ext cx="2133600" cy="226314"/>
          </a:xfrm>
        </p:spPr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27/05/2020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0" y="4860727"/>
            <a:ext cx="4260056" cy="225623"/>
          </a:xfrm>
        </p:spPr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iângulo retângulo 8"/>
          <p:cNvSpPr/>
          <p:nvPr/>
        </p:nvSpPr>
        <p:spPr>
          <a:xfrm flipV="1">
            <a:off x="7034" y="5276"/>
            <a:ext cx="9129932" cy="5127674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iângulo isósceles 7"/>
          <p:cNvSpPr/>
          <p:nvPr/>
        </p:nvSpPr>
        <p:spPr>
          <a:xfrm rot="5400000" flipV="1">
            <a:off x="7790972" y="70339"/>
            <a:ext cx="1419712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955632" y="4857750"/>
            <a:ext cx="2133600" cy="2286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BCC1D9-6A88-4BA3-8A9E-29C47773D17A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27/05/2020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619376" y="4860727"/>
            <a:ext cx="4260056" cy="225623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451056" y="607219"/>
            <a:ext cx="502920" cy="225623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F169FC-832C-4EF0-B0A4-5D8C33EE2B4D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1" name="Conector reto 10"/>
          <p:cNvCxnSpPr/>
          <p:nvPr/>
        </p:nvCxnSpPr>
        <p:spPr>
          <a:xfrm rot="10800000">
            <a:off x="6468795" y="7036"/>
            <a:ext cx="2672861" cy="142515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/>
          <p:cNvCxnSpPr/>
          <p:nvPr/>
        </p:nvCxnSpPr>
        <p:spPr>
          <a:xfrm flipV="1">
            <a:off x="0" y="5276"/>
            <a:ext cx="9136966" cy="513295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203599"/>
            <a:ext cx="7239000" cy="1021556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81000" y="1225152"/>
            <a:ext cx="3886200" cy="17145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91828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91828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791456" y="4860727"/>
            <a:ext cx="2133600" cy="226314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50DF4D-2D2C-4196-B884-FBA16140B2DB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27/05/2020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457200" y="4860727"/>
            <a:ext cx="4260056" cy="22631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7589520" y="4860727"/>
            <a:ext cx="502920" cy="22631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FC033F1-926B-452B-A311-0CADB149F3D5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8198" y="218049"/>
            <a:ext cx="1066800" cy="4615434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65006" y="218049"/>
            <a:ext cx="581024" cy="226314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1365006" y="2570343"/>
            <a:ext cx="581024" cy="226314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2022230" y="218049"/>
            <a:ext cx="6858000" cy="226314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2022230" y="2570343"/>
            <a:ext cx="6858000" cy="22631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791456" y="4860727"/>
            <a:ext cx="2130552" cy="226314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A7C897-BFA8-4AD7-9D8E-1224E8186C69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27/05/2020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457200" y="4860727"/>
            <a:ext cx="4261104" cy="22631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7589520" y="4862322"/>
            <a:ext cx="502920" cy="226314"/>
          </a:xfrm>
        </p:spPr>
        <p:txBody>
          <a:bodyPr/>
          <a:lstStyle>
            <a:lvl1pPr algn="ctr"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8AB8728-214B-40E6-AA6B-8F4005084D6A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27/05/2020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791456" y="4860727"/>
            <a:ext cx="2133600" cy="226314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E088DF-A22D-4255-97C2-F9F4A12786F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27/05/2020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457200" y="4861418"/>
            <a:ext cx="4260056" cy="225623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7589520" y="4860727"/>
            <a:ext cx="502920" cy="22631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3B0856-B2BB-4D6A-AF9E-1827C9B7FE96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275748"/>
            <a:ext cx="914400" cy="44577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135856" y="275748"/>
            <a:ext cx="2438400" cy="44577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651250" y="240030"/>
            <a:ext cx="5276088" cy="449199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278976" y="4917186"/>
            <a:ext cx="2133600" cy="226314"/>
          </a:xfrm>
        </p:spPr>
        <p:txBody>
          <a:bodyPr/>
          <a:lstStyle>
            <a:lvl1pPr>
              <a:defRPr sz="9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527FF2-535D-485D-A7C2-CE6B0266CA3A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27/05/2020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1135856" y="4917186"/>
            <a:ext cx="5143120" cy="226314"/>
          </a:xfrm>
        </p:spPr>
        <p:txBody>
          <a:bodyPr/>
          <a:lstStyle>
            <a:lvl1pPr>
              <a:defRPr sz="9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410576" y="4917186"/>
            <a:ext cx="502920" cy="226314"/>
          </a:xfrm>
        </p:spPr>
        <p:txBody>
          <a:bodyPr/>
          <a:lstStyle>
            <a:lvl1pPr>
              <a:defRPr sz="9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3CC515-8329-4301-9434-51F0E0AF73FC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113172"/>
            <a:ext cx="914400" cy="48006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138237" y="280475"/>
            <a:ext cx="7333488" cy="41148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3000" y="4400550"/>
            <a:ext cx="7333488" cy="51435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108192" y="4917186"/>
            <a:ext cx="2103120" cy="226314"/>
          </a:xfrm>
        </p:spPr>
        <p:txBody>
          <a:bodyPr/>
          <a:lstStyle>
            <a:lvl1pPr>
              <a:defRPr sz="9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413BE1-4445-4B2C-9DFF-306E17293E2A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27/05/2020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1170432" y="4917877"/>
            <a:ext cx="4948072" cy="226314"/>
          </a:xfrm>
        </p:spPr>
        <p:txBody>
          <a:bodyPr/>
          <a:lstStyle>
            <a:lvl1pPr>
              <a:defRPr sz="9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17192" y="4917186"/>
            <a:ext cx="365760" cy="226314"/>
          </a:xfrm>
        </p:spPr>
        <p:txBody>
          <a:bodyPr/>
          <a:lstStyle>
            <a:lvl1pPr algn="ctr">
              <a:defRPr sz="9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9FBBE38-F8F6-433D-B2B6-4294DE0B0B86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27/05/2020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285750"/>
            <a:ext cx="1905000" cy="4114800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85750"/>
            <a:ext cx="6248400" cy="4114800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27/05/2020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 cstate="print">
            <a:alphaModFix amt="91000"/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ângulo retângulo 10"/>
          <p:cNvSpPr/>
          <p:nvPr/>
        </p:nvSpPr>
        <p:spPr>
          <a:xfrm>
            <a:off x="7034" y="10552"/>
            <a:ext cx="9129932" cy="5127674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Conector reto 7"/>
          <p:cNvCxnSpPr/>
          <p:nvPr/>
        </p:nvCxnSpPr>
        <p:spPr>
          <a:xfrm>
            <a:off x="0" y="5276"/>
            <a:ext cx="9136966" cy="513295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 rot="10800000" flipV="1">
            <a:off x="6468795" y="3711307"/>
            <a:ext cx="2672861" cy="142515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00620"/>
            <a:ext cx="8229600" cy="104927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412106"/>
            <a:ext cx="8229600" cy="3429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791456" y="4860727"/>
            <a:ext cx="2133600" cy="22631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457200" y="4861418"/>
            <a:ext cx="4260056" cy="22562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589520" y="4860727"/>
            <a:ext cx="502920" cy="22631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>
    <p:circle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 rot="21339873">
            <a:off x="369767" y="987335"/>
            <a:ext cx="5423863" cy="2428892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>
                <a:latin typeface="Chiller" pitchFamily="82" charset="0"/>
              </a:rPr>
              <a:t>IMPRECAÇÕES</a:t>
            </a:r>
            <a:br>
              <a:rPr lang="pt-BR" dirty="0" smtClean="0">
                <a:latin typeface="Chiller" pitchFamily="82" charset="0"/>
              </a:rPr>
            </a:br>
            <a:r>
              <a:rPr lang="pt-BR" dirty="0" smtClean="0">
                <a:latin typeface="Chiller" pitchFamily="82" charset="0"/>
              </a:rPr>
              <a:t> DE UM </a:t>
            </a:r>
            <a:br>
              <a:rPr lang="pt-BR" dirty="0" smtClean="0">
                <a:latin typeface="Chiller" pitchFamily="82" charset="0"/>
              </a:rPr>
            </a:br>
            <a:r>
              <a:rPr lang="pt-BR" dirty="0" smtClean="0">
                <a:latin typeface="Chiller" pitchFamily="82" charset="0"/>
              </a:rPr>
              <a:t>CONDENADO</a:t>
            </a:r>
            <a:br>
              <a:rPr lang="pt-BR" dirty="0" smtClean="0">
                <a:latin typeface="Chiller" pitchFamily="82" charset="0"/>
              </a:rPr>
            </a:br>
            <a:r>
              <a:rPr lang="pt-BR" dirty="0" smtClean="0">
                <a:solidFill>
                  <a:srgbClr val="00B050"/>
                </a:solidFill>
                <a:latin typeface="Ink Free" pitchFamily="66" charset="0"/>
              </a:rPr>
              <a:t>Um Poema de Jorge Humberto</a:t>
            </a:r>
            <a:endParaRPr lang="pt-BR" dirty="0">
              <a:solidFill>
                <a:srgbClr val="00B050"/>
              </a:solidFill>
              <a:latin typeface="Ink Free" pitchFamily="66" charset="0"/>
            </a:endParaRPr>
          </a:p>
        </p:txBody>
      </p:sp>
      <p:pic>
        <p:nvPicPr>
          <p:cNvPr id="3077" name="Picture 5" descr="C:\Users\User\AppData\Local\Microsoft\Windows\INetCache\IE\XX7TO1OQ\nosso_senhor_do_bonfim_azulejos_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35893">
            <a:off x="5484610" y="175894"/>
            <a:ext cx="2920963" cy="2190722"/>
          </a:xfrm>
          <a:prstGeom prst="moon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3082" name="Picture 10" descr="C:\Users\User\AppData\Local\Microsoft\Windows\INetCache\IE\6W4TEP4P\Saintfrancisborgia_exorcis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2285998"/>
            <a:ext cx="2357454" cy="2438400"/>
          </a:xfrm>
          <a:prstGeom prst="quadArrowCallout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15" name="Retângulo 14"/>
          <p:cNvSpPr/>
          <p:nvPr/>
        </p:nvSpPr>
        <p:spPr>
          <a:xfrm>
            <a:off x="8072462" y="4214824"/>
            <a:ext cx="107153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100" b="1" dirty="0" smtClean="0">
                <a:ln w="12700">
                  <a:solidFill>
                    <a:schemeClr val="accent5"/>
                  </a:solidFill>
                  <a:prstDash val="solid"/>
                </a:ln>
              </a:rPr>
              <a:t>Progressão Automática</a:t>
            </a:r>
            <a:endParaRPr lang="pt-BR" sz="1100" b="1" dirty="0">
              <a:ln w="12700">
                <a:solidFill>
                  <a:schemeClr val="accent5"/>
                </a:solidFill>
                <a:prstDash val="solid"/>
              </a:ln>
            </a:endParaRPr>
          </a:p>
        </p:txBody>
      </p:sp>
      <p:sp>
        <p:nvSpPr>
          <p:cNvPr id="1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tângulo 16"/>
          <p:cNvSpPr/>
          <p:nvPr/>
        </p:nvSpPr>
        <p:spPr>
          <a:xfrm rot="21427473">
            <a:off x="1460654" y="3397323"/>
            <a:ext cx="44678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/>
              <a:t>  </a:t>
            </a:r>
            <a:r>
              <a:rPr lang="pt-BR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Esperança do tempo,</a:t>
            </a:r>
          </a:p>
          <a:p>
            <a:pPr algn="ctr"/>
            <a:r>
              <a:rPr lang="pt-BR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da proteção,</a:t>
            </a:r>
          </a:p>
          <a:p>
            <a:pPr algn="ctr"/>
            <a:r>
              <a:rPr lang="pt-BR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renovação e confiança</a:t>
            </a:r>
            <a:endParaRPr lang="pt-BR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5000">
    <p:split orient="vert"/>
    <p:sndAc>
      <p:stSnd loop="1">
        <p:snd r:embed="rId2" name="André Rieu-La Vie Contin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imbologia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2071684"/>
            <a:ext cx="1643074" cy="27510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 descr="simbologias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14296"/>
            <a:ext cx="2997200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Imagem 5" descr="simbologias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142858"/>
            <a:ext cx="1928826" cy="2784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000628" y="357172"/>
            <a:ext cx="40719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Tão frias, como frias</a:t>
            </a:r>
            <a:endParaRPr lang="pt-BR" sz="1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Eram as noites,</a:t>
            </a:r>
            <a:endParaRPr lang="pt-BR" sz="1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Em que madrugando em mim,</a:t>
            </a:r>
            <a:endParaRPr lang="pt-BR" sz="1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Ia da consciência</a:t>
            </a:r>
            <a:endParaRPr lang="pt-BR" sz="1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À insanidade mais nua,</a:t>
            </a:r>
            <a:endParaRPr lang="pt-BR" sz="1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Na vã esperança de me saber,</a:t>
            </a:r>
            <a:endParaRPr lang="pt-BR" sz="1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Ainda que só por instantes</a:t>
            </a:r>
            <a:endParaRPr lang="pt-BR" sz="1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</p:txBody>
      </p:sp>
      <p:pic>
        <p:nvPicPr>
          <p:cNvPr id="12" name="Imagem 11" descr="simbologias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885679">
            <a:off x="394996" y="2356779"/>
            <a:ext cx="1785950" cy="2630800"/>
          </a:xfrm>
          <a:prstGeom prst="smileyFac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m 12" descr="A Paixão de Cristo e a Paixão da Igreja em nossos dia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93005">
            <a:off x="2701721" y="2696046"/>
            <a:ext cx="2429822" cy="17246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slow" advClick="0" advTm="43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0"/>
                            </p:stCondLst>
                            <p:childTnLst>
                              <p:par>
                                <p:cTn id="3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000"/>
                            </p:stCondLst>
                            <p:childTnLst>
                              <p:par>
                                <p:cTn id="4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000"/>
                            </p:stCondLst>
                            <p:childTnLst>
                              <p:par>
                                <p:cTn id="51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000"/>
                            </p:stCondLst>
                            <p:childTnLst>
                              <p:par>
                                <p:cTn id="56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0"/>
                            </p:stCondLst>
                            <p:childTnLst>
                              <p:par>
                                <p:cTn id="61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8000"/>
                            </p:stCondLst>
                            <p:childTnLst>
                              <p:par>
                                <p:cTn id="6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1000"/>
                            </p:stCondLst>
                            <p:childTnLst>
                              <p:par>
                                <p:cTn id="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imbologia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2071684"/>
            <a:ext cx="1643074" cy="27510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 descr="simbologias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14296"/>
            <a:ext cx="2997200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Imagem 5" descr="simbologias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142858"/>
            <a:ext cx="1928826" cy="2784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m 11" descr="simbologias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885679">
            <a:off x="466435" y="2356777"/>
            <a:ext cx="1785950" cy="2630800"/>
          </a:xfrm>
          <a:prstGeom prst="smileyFac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m 12" descr="A Paixão de Cristo e a Paixão da Igreja em nossos dia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93005">
            <a:off x="2701722" y="2767484"/>
            <a:ext cx="2429822" cy="17246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0" name="Retângulo 9"/>
          <p:cNvSpPr/>
          <p:nvPr/>
        </p:nvSpPr>
        <p:spPr>
          <a:xfrm>
            <a:off x="4643438" y="357172"/>
            <a:ext cx="44291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sz="4000" b="1" dirty="0" smtClean="0">
                <a:solidFill>
                  <a:srgbClr val="92D050"/>
                </a:solidFill>
                <a:latin typeface="Chiller" pitchFamily="82" charset="0"/>
                <a:ea typeface="Times New Roman" pitchFamily="18" charset="0"/>
                <a:cs typeface="Times New Roman" pitchFamily="18" charset="0"/>
              </a:rPr>
              <a:t>Ou por lapsos,</a:t>
            </a:r>
            <a:endParaRPr lang="pt-BR" sz="1400" b="1" dirty="0" smtClean="0">
              <a:solidFill>
                <a:srgbClr val="92D050"/>
              </a:solidFill>
              <a:latin typeface="Chiller" pitchFamily="82" charset="0"/>
            </a:endParaRPr>
          </a:p>
          <a:p>
            <a:pPr lvl="0" algn="ctr" eaLnBrk="0" hangingPunct="0"/>
            <a:r>
              <a:rPr lang="pt-BR" sz="4000" b="1" dirty="0" smtClean="0">
                <a:solidFill>
                  <a:srgbClr val="92D050"/>
                </a:solidFill>
                <a:latin typeface="Chiller" pitchFamily="82" charset="0"/>
                <a:ea typeface="Times New Roman" pitchFamily="18" charset="0"/>
                <a:cs typeface="Times New Roman" pitchFamily="18" charset="0"/>
              </a:rPr>
              <a:t>Ocorridos algures, nesta carne</a:t>
            </a:r>
            <a:endParaRPr lang="pt-BR" sz="1400" b="1" dirty="0" smtClean="0">
              <a:solidFill>
                <a:srgbClr val="92D050"/>
              </a:solidFill>
              <a:latin typeface="Chiller" pitchFamily="82" charset="0"/>
            </a:endParaRPr>
          </a:p>
          <a:p>
            <a:pPr lvl="0" algn="ctr" eaLnBrk="0" hangingPunct="0"/>
            <a:r>
              <a:rPr lang="pt-BR" sz="4000" b="1" dirty="0" smtClean="0">
                <a:solidFill>
                  <a:srgbClr val="92D050"/>
                </a:solidFill>
                <a:latin typeface="Chiller" pitchFamily="82" charset="0"/>
                <a:ea typeface="Times New Roman" pitchFamily="18" charset="0"/>
                <a:cs typeface="Times New Roman" pitchFamily="18" charset="0"/>
              </a:rPr>
              <a:t>Apodrecida (ou por patético</a:t>
            </a:r>
            <a:endParaRPr lang="pt-BR" sz="1400" b="1" dirty="0" smtClean="0">
              <a:solidFill>
                <a:srgbClr val="92D050"/>
              </a:solidFill>
              <a:latin typeface="Chiller" pitchFamily="82" charset="0"/>
            </a:endParaRPr>
          </a:p>
          <a:p>
            <a:pPr lvl="0" algn="ctr" eaLnBrk="0" hangingPunct="0"/>
            <a:r>
              <a:rPr lang="pt-BR" sz="4000" b="1" dirty="0" smtClean="0">
                <a:solidFill>
                  <a:srgbClr val="92D050"/>
                </a:solidFill>
                <a:latin typeface="Chiller" pitchFamily="82" charset="0"/>
                <a:ea typeface="Times New Roman" pitchFamily="18" charset="0"/>
                <a:cs typeface="Times New Roman" pitchFamily="18" charset="0"/>
              </a:rPr>
              <a:t>E confrangedor sorriso),</a:t>
            </a:r>
            <a:endParaRPr lang="pt-BR" sz="1400" b="1" dirty="0" smtClean="0">
              <a:solidFill>
                <a:srgbClr val="92D050"/>
              </a:solidFill>
              <a:latin typeface="Chiller" pitchFamily="82" charset="0"/>
            </a:endParaRPr>
          </a:p>
          <a:p>
            <a:pPr lvl="0" algn="ctr" eaLnBrk="0" hangingPunct="0"/>
            <a:r>
              <a:rPr lang="pt-BR" sz="4000" b="1" dirty="0" smtClean="0">
                <a:solidFill>
                  <a:srgbClr val="92D050"/>
                </a:solidFill>
                <a:latin typeface="Chiller" pitchFamily="82" charset="0"/>
                <a:ea typeface="Times New Roman" pitchFamily="18" charset="0"/>
                <a:cs typeface="Times New Roman" pitchFamily="18" charset="0"/>
              </a:rPr>
              <a:t>Assim a loucura me agrilhoou</a:t>
            </a:r>
            <a:endParaRPr lang="pt-BR" sz="1400" b="1" dirty="0" smtClean="0">
              <a:solidFill>
                <a:srgbClr val="92D050"/>
              </a:solidFill>
              <a:latin typeface="Chiller" pitchFamily="82" charset="0"/>
            </a:endParaRPr>
          </a:p>
        </p:txBody>
      </p:sp>
    </p:spTree>
  </p:cSld>
  <p:clrMapOvr>
    <a:masterClrMapping/>
  </p:clrMapOvr>
  <p:transition spd="slow" advClick="0" advTm="3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3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imbologia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2071684"/>
            <a:ext cx="1643074" cy="27510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 descr="simbologias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14296"/>
            <a:ext cx="2997200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Imagem 5" descr="simbologias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142858"/>
            <a:ext cx="1928826" cy="2784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m 11" descr="simbologias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885679">
            <a:off x="394996" y="2356779"/>
            <a:ext cx="1785950" cy="2630800"/>
          </a:xfrm>
          <a:prstGeom prst="smileyFac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m 12" descr="A Paixão de Cristo e a Paixão da Igreja em nossos dia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93005">
            <a:off x="2773160" y="2696046"/>
            <a:ext cx="2429822" cy="17246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0" name="Retângulo 9"/>
          <p:cNvSpPr/>
          <p:nvPr/>
        </p:nvSpPr>
        <p:spPr>
          <a:xfrm>
            <a:off x="4857720" y="285734"/>
            <a:ext cx="4143436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E vestiu-me paredes,</a:t>
            </a:r>
            <a:endParaRPr lang="pt-BR" sz="11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Que dadas ao portão gradeado,</a:t>
            </a:r>
            <a:endParaRPr lang="pt-BR" sz="11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Apenas reconheciam nelas,</a:t>
            </a:r>
            <a:endParaRPr lang="pt-BR" sz="11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O que em mim há muito já haviam tirado:</a:t>
            </a:r>
            <a:endParaRPr lang="pt-BR" sz="11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endParaRPr lang="pt-BR" sz="11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A liberdade,</a:t>
            </a:r>
            <a:endParaRPr lang="pt-BR" sz="11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De abster-me dela</a:t>
            </a:r>
            <a:endParaRPr lang="pt-BR" sz="11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ea typeface="Times New Roman" pitchFamily="18" charset="0"/>
                <a:cs typeface="Times New Roman" pitchFamily="18" charset="0"/>
              </a:rPr>
              <a:t>Ou cercar-me.</a:t>
            </a:r>
            <a:endParaRPr lang="pt-BR" sz="11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lvl="0" algn="ctr" eaLnBrk="0" hangingPunct="0"/>
            <a:r>
              <a:rPr lang="pt-BR" sz="3200" dirty="0" smtClean="0">
                <a:solidFill>
                  <a:srgbClr val="92D050"/>
                </a:solidFill>
                <a:latin typeface="Chiller" pitchFamily="82" charset="0"/>
                <a:ea typeface="Times New Roman" pitchFamily="18" charset="0"/>
                <a:cs typeface="Times New Roman" pitchFamily="18" charset="0"/>
              </a:rPr>
              <a:t> </a:t>
            </a:r>
            <a:endParaRPr lang="pt-BR" sz="1100" dirty="0" smtClean="0">
              <a:solidFill>
                <a:srgbClr val="92D050"/>
              </a:solidFill>
              <a:latin typeface="Chiller" pitchFamily="82" charset="0"/>
            </a:endParaRPr>
          </a:p>
        </p:txBody>
      </p:sp>
    </p:spTree>
  </p:cSld>
  <p:clrMapOvr>
    <a:masterClrMapping/>
  </p:clrMapOvr>
  <p:transition spd="slow" advClick="0" advTm="3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3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3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3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4" cstate="print">
            <a:alphaModFix amt="91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6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6512" y="285734"/>
            <a:ext cx="2593355" cy="1953038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28596" y="214296"/>
            <a:ext cx="571504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 DA   ARTE</a:t>
            </a:r>
            <a:endParaRPr lang="pt-BR" sz="1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r>
              <a:rPr lang="pt-BR" sz="16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Formatou  o  POEMA  do  Poeta 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  <a:r>
              <a:rPr lang="pt-BR" sz="12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9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Acompanhamento:</a:t>
            </a:r>
            <a:endParaRPr lang="pt-BR" sz="1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</a:t>
            </a: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Vie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Continue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 por André </a:t>
            </a: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Rieu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Guitarra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 Ana Moura</a:t>
            </a:r>
            <a:endParaRPr lang="pt-BR" sz="16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500034" y="3643320"/>
            <a:ext cx="578647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2269509"/>
      </p:ext>
    </p:extLst>
  </p:cSld>
  <p:clrMapOvr>
    <a:masterClrMapping/>
  </p:clrMapOvr>
  <p:transition spd="slow" advClick="0" advTm="150000">
    <p:fade/>
    <p:sndAc>
      <p:stSnd loop="1">
        <p:snd r:embed="rId3" name="Ana Moura - Guitar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5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4000"/>
                            </p:stCondLst>
                            <p:childTnLst>
                              <p:par>
                                <p:cTn id="5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8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MPRECAÇÕES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IMPRECAÇÕES</Template>
  <TotalTime>1</TotalTime>
  <Words>178</Words>
  <Application>Microsoft Office PowerPoint</Application>
  <PresentationFormat>Apresentação na tela (16:9)</PresentationFormat>
  <Paragraphs>45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6" baseType="lpstr">
      <vt:lpstr>IMPRECAÇÕES</vt:lpstr>
      <vt:lpstr>IMPRECAÇÕES  DE UM  CONDENADO Um Poema de Jorge Humberto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IMPRECAÇÕES  DE UM  CONDENADO Um Poema de Jorge Humberto</dc:title>
  <dc:creator>User</dc:creator>
  <cp:lastModifiedBy>User</cp:lastModifiedBy>
  <cp:revision>1</cp:revision>
  <dcterms:created xsi:type="dcterms:W3CDTF">2020-05-27T16:36:55Z</dcterms:created>
  <dcterms:modified xsi:type="dcterms:W3CDTF">2020-05-27T16:37:58Z</dcterms:modified>
</cp:coreProperties>
</file>