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0"/>
  </p:notesMasterIdLst>
  <p:sldIdLst>
    <p:sldId id="257" r:id="rId3"/>
    <p:sldId id="259" r:id="rId4"/>
    <p:sldId id="261" r:id="rId5"/>
    <p:sldId id="263" r:id="rId6"/>
    <p:sldId id="260" r:id="rId7"/>
    <p:sldId id="262" r:id="rId8"/>
    <p:sldId id="258" r:id="rId9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>
        <p:scale>
          <a:sx n="93" d="100"/>
          <a:sy n="93" d="100"/>
        </p:scale>
        <p:origin x="230" y="-21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FFF6AA-EFB4-4FED-B47E-AD7D9773DF76}" type="datetimeFigureOut">
              <a:rPr lang="pt-BR" smtClean="0"/>
              <a:t>26/05/2023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F221A4-9BC1-4F22-904F-2BE22F6B4B3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45291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56276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609585" indent="0" algn="ctr">
              <a:buNone/>
              <a:defRPr/>
            </a:lvl2pPr>
            <a:lvl3pPr marL="1219170" indent="0" algn="ctr">
              <a:buNone/>
              <a:defRPr/>
            </a:lvl3pPr>
            <a:lvl4pPr marL="1828754" indent="0" algn="ctr">
              <a:buNone/>
              <a:defRPr/>
            </a:lvl4pPr>
            <a:lvl5pPr marL="2438339" indent="0" algn="ctr">
              <a:buNone/>
              <a:defRPr/>
            </a:lvl5pPr>
            <a:lvl6pPr marL="3047924" indent="0" algn="ctr">
              <a:buNone/>
              <a:defRPr/>
            </a:lvl6pPr>
            <a:lvl7pPr marL="3657509" indent="0" algn="ctr">
              <a:buNone/>
              <a:defRPr/>
            </a:lvl7pPr>
            <a:lvl8pPr marL="4267093" indent="0" algn="ctr">
              <a:buNone/>
              <a:defRPr/>
            </a:lvl8pPr>
            <a:lvl9pPr marL="4876678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fld id="{1269E1CE-1D76-42BF-B747-37605742564C}" type="slidenum">
              <a:rPr lang="es-ES" smtClean="0">
                <a:solidFill>
                  <a:srgbClr val="000000"/>
                </a:solidFill>
              </a:rPr>
              <a:pPr defTabSz="1219170"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438893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fld id="{804569AE-4570-473D-AD7F-E8F7A64A9E65}" type="slidenum">
              <a:rPr lang="es-ES" smtClean="0">
                <a:solidFill>
                  <a:srgbClr val="000000"/>
                </a:solidFill>
              </a:rPr>
              <a:pPr defTabSz="1219170"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980368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/>
            </a:lvl1pPr>
            <a:lvl2pPr marL="609585" indent="0">
              <a:buNone/>
              <a:defRPr sz="2400"/>
            </a:lvl2pPr>
            <a:lvl3pPr marL="1219170" indent="0">
              <a:buNone/>
              <a:defRPr sz="2133"/>
            </a:lvl3pPr>
            <a:lvl4pPr marL="1828754" indent="0">
              <a:buNone/>
              <a:defRPr sz="1867"/>
            </a:lvl4pPr>
            <a:lvl5pPr marL="2438339" indent="0">
              <a:buNone/>
              <a:defRPr sz="1867"/>
            </a:lvl5pPr>
            <a:lvl6pPr marL="3047924" indent="0">
              <a:buNone/>
              <a:defRPr sz="1867"/>
            </a:lvl6pPr>
            <a:lvl7pPr marL="3657509" indent="0">
              <a:buNone/>
              <a:defRPr sz="1867"/>
            </a:lvl7pPr>
            <a:lvl8pPr marL="4267093" indent="0">
              <a:buNone/>
              <a:defRPr sz="1867"/>
            </a:lvl8pPr>
            <a:lvl9pPr marL="4876678" indent="0">
              <a:buNone/>
              <a:defRPr sz="1867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fld id="{56D8DCE1-4889-49F4-AD0F-4664CD2E0F80}" type="slidenum">
              <a:rPr lang="es-ES" smtClean="0">
                <a:solidFill>
                  <a:srgbClr val="000000"/>
                </a:solidFill>
              </a:rPr>
              <a:pPr defTabSz="1219170"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665400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fld id="{A3BB38C4-6D5D-4493-8EA9-6C3633981DCB}" type="slidenum">
              <a:rPr lang="es-ES" smtClean="0">
                <a:solidFill>
                  <a:srgbClr val="000000"/>
                </a:solidFill>
              </a:rPr>
              <a:pPr defTabSz="1219170"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5308118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fld id="{C4C630A9-103B-4A28-805D-5B92D3F0F921}" type="slidenum">
              <a:rPr lang="es-ES" smtClean="0">
                <a:solidFill>
                  <a:srgbClr val="000000"/>
                </a:solidFill>
              </a:rPr>
              <a:pPr defTabSz="1219170"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4428403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fld id="{46D7B772-004C-4274-9218-18EADC9686BA}" type="slidenum">
              <a:rPr lang="es-ES" smtClean="0">
                <a:solidFill>
                  <a:srgbClr val="000000"/>
                </a:solidFill>
              </a:rPr>
              <a:pPr defTabSz="1219170"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3322199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fld id="{F1D7AED0-4C71-4329-97DC-A12E301F178F}" type="slidenum">
              <a:rPr lang="es-ES" smtClean="0">
                <a:solidFill>
                  <a:srgbClr val="000000"/>
                </a:solidFill>
              </a:rPr>
              <a:pPr defTabSz="1219170"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8535008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fld id="{E03025C2-932E-4385-97B2-E6CA799B47EA}" type="slidenum">
              <a:rPr lang="es-ES" smtClean="0">
                <a:solidFill>
                  <a:srgbClr val="000000"/>
                </a:solidFill>
              </a:rPr>
              <a:pPr defTabSz="1219170"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4927015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fld id="{58AAD252-D282-4038-87EB-A2E494893D7F}" type="slidenum">
              <a:rPr lang="es-ES" smtClean="0">
                <a:solidFill>
                  <a:srgbClr val="000000"/>
                </a:solidFill>
              </a:rPr>
              <a:pPr defTabSz="1219170"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3586834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fld id="{77E5433C-9A71-4111-AE36-1CDCAF18096C}" type="slidenum">
              <a:rPr lang="es-ES" smtClean="0">
                <a:solidFill>
                  <a:srgbClr val="000000"/>
                </a:solidFill>
              </a:rPr>
              <a:pPr defTabSz="1219170"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735345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fld id="{EA93E567-CF9E-4C0D-A7A0-2629BBBBBE8E}" type="slidenum">
              <a:rPr lang="es-ES" smtClean="0">
                <a:solidFill>
                  <a:srgbClr val="000000"/>
                </a:solidFill>
              </a:rPr>
              <a:pPr defTabSz="1219170"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2243602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4" y="5349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508013" y="4853421"/>
            <a:ext cx="11277601" cy="1222375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508013" y="3886200"/>
            <a:ext cx="11277601" cy="914400"/>
          </a:xfrm>
        </p:spPr>
        <p:txBody>
          <a:bodyPr anchor="b"/>
          <a:lstStyle>
            <a:lvl1pPr marL="0" indent="0" algn="l">
              <a:buNone/>
              <a:defRPr sz="3200">
                <a:solidFill>
                  <a:schemeClr val="tx2">
                    <a:shade val="75000"/>
                  </a:schemeClr>
                </a:solidFill>
              </a:defRPr>
            </a:lvl1pPr>
            <a:lvl2pPr marL="609570" indent="0" algn="ctr">
              <a:buNone/>
            </a:lvl2pPr>
            <a:lvl3pPr marL="1219140" indent="0" algn="ctr">
              <a:buNone/>
            </a:lvl3pPr>
            <a:lvl4pPr marL="1828709" indent="0" algn="ctr">
              <a:buNone/>
            </a:lvl4pPr>
            <a:lvl5pPr marL="2438278" indent="0" algn="ctr">
              <a:buNone/>
            </a:lvl5pPr>
            <a:lvl6pPr marL="3047848" indent="0" algn="ctr">
              <a:buNone/>
            </a:lvl6pPr>
            <a:lvl7pPr marL="3657418" indent="0" algn="ctr">
              <a:buNone/>
            </a:lvl7pPr>
            <a:lvl8pPr marL="4266987" indent="0" algn="ctr">
              <a:buNone/>
            </a:lvl8pPr>
            <a:lvl9pPr marL="4876557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26/05/2023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3905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26/05/2023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4775208" y="76208"/>
            <a:ext cx="3860801" cy="288925"/>
          </a:xfrm>
        </p:spPr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99485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4" y="3444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508013" y="1676412"/>
            <a:ext cx="11277601" cy="1219201"/>
          </a:xfrm>
        </p:spPr>
        <p:txBody>
          <a:bodyPr anchor="b"/>
          <a:lstStyle>
            <a:lvl1pPr marL="0" indent="0" algn="r">
              <a:buNone/>
              <a:defRPr sz="2667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26/05/2023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40648" y="2947096"/>
            <a:ext cx="11582401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8172090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402352" y="457201"/>
            <a:ext cx="11582401" cy="841248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06401" y="1600200"/>
            <a:ext cx="5588000" cy="47244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6197612" y="1600200"/>
            <a:ext cx="5791201" cy="47244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26/05/2023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55552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406400" y="5410201"/>
            <a:ext cx="11480800" cy="882651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375274" y="666753"/>
            <a:ext cx="5720740" cy="63976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67" b="1"/>
            </a:lvl2pPr>
            <a:lvl3pPr>
              <a:buNone/>
              <a:defRPr sz="2400" b="1"/>
            </a:lvl3pPr>
            <a:lvl4pPr>
              <a:buNone/>
              <a:defRPr sz="2133" b="1"/>
            </a:lvl4pPr>
            <a:lvl5pPr>
              <a:buNone/>
              <a:defRPr sz="2133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6193369" y="666753"/>
            <a:ext cx="5722987" cy="63976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67" b="1"/>
            </a:lvl2pPr>
            <a:lvl3pPr>
              <a:buNone/>
              <a:defRPr sz="2400" b="1"/>
            </a:lvl3pPr>
            <a:lvl4pPr>
              <a:buNone/>
              <a:defRPr sz="2133" b="1"/>
            </a:lvl4pPr>
            <a:lvl5pPr>
              <a:buNone/>
              <a:defRPr sz="2133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375274" y="1316041"/>
            <a:ext cx="5720740" cy="3941763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6198312" y="1316041"/>
            <a:ext cx="5718048" cy="3941763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26/05/2023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10972814" y="6477003"/>
            <a:ext cx="1016001" cy="246888"/>
          </a:xfrm>
        </p:spPr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685814" y="60198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78427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402352" y="457201"/>
            <a:ext cx="11582401" cy="841248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26/05/2023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90368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26/05/2023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2931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685814" y="5849120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609613" y="5486403"/>
            <a:ext cx="11277601" cy="520700"/>
          </a:xfrm>
        </p:spPr>
        <p:txBody>
          <a:bodyPr anchor="ctr"/>
          <a:lstStyle>
            <a:lvl1pPr algn="l">
              <a:buNone/>
              <a:defRPr sz="2667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609608" y="609601"/>
            <a:ext cx="4011085" cy="4800600"/>
          </a:xfrm>
        </p:spPr>
        <p:txBody>
          <a:bodyPr/>
          <a:lstStyle>
            <a:lvl1pPr marL="0" indent="0">
              <a:buNone/>
              <a:defRPr sz="1867"/>
            </a:lvl1pPr>
            <a:lvl2pPr>
              <a:buNone/>
              <a:defRPr sz="1600"/>
            </a:lvl2pPr>
            <a:lvl3pPr>
              <a:buNone/>
              <a:defRPr sz="1333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766737" y="609601"/>
            <a:ext cx="7120467" cy="4800600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26/05/2023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51247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4673600" y="616635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4267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26/05/2023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507999" y="4993763"/>
            <a:ext cx="7823200" cy="522288"/>
          </a:xfrm>
        </p:spPr>
        <p:txBody>
          <a:bodyPr anchor="ctr"/>
          <a:lstStyle>
            <a:lvl1pPr algn="l">
              <a:buNone/>
              <a:defRPr sz="2667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507999" y="5533229"/>
            <a:ext cx="7823200" cy="768351"/>
          </a:xfrm>
        </p:spPr>
        <p:txBody>
          <a:bodyPr lIns="109728" tIns="0"/>
          <a:lstStyle>
            <a:lvl1pPr marL="0" indent="0">
              <a:buNone/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1449201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26/05/2023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267427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144001" y="549284"/>
            <a:ext cx="2438400" cy="5851525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17" y="549284"/>
            <a:ext cx="8331199" cy="5851525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26/05/2023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1946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9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67" smtClean="0">
                <a:latin typeface="Arial" charset="0"/>
              </a:defRPr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867" smtClean="0">
                <a:latin typeface="Arial" charset="0"/>
              </a:defRPr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867" smtClean="0">
                <a:latin typeface="Arial" charset="0"/>
              </a:defRPr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264850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ea typeface="ＭＳ Ｐゴシック" charset="-128"/>
        </a:defRPr>
      </a:lvl5pPr>
      <a:lvl6pPr marL="609585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6pPr>
      <a:lvl7pPr marL="1219170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7pPr>
      <a:lvl8pPr marL="1828754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8pPr>
      <a:lvl9pPr marL="2438339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9pPr>
    </p:titleStyle>
    <p:bodyStyle>
      <a:lvl1pPr marL="457189" indent="-457189" algn="l" rtl="0" eaLnBrk="1" fontAlgn="base" hangingPunct="1">
        <a:spcBef>
          <a:spcPct val="20000"/>
        </a:spcBef>
        <a:spcAft>
          <a:spcPct val="0"/>
        </a:spcAft>
        <a:buChar char="•"/>
        <a:defRPr sz="4267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990575" indent="-380990" algn="l" rtl="0" eaLnBrk="1" fontAlgn="base" hangingPunct="1">
        <a:spcBef>
          <a:spcPct val="20000"/>
        </a:spcBef>
        <a:spcAft>
          <a:spcPct val="0"/>
        </a:spcAft>
        <a:buChar char="–"/>
        <a:defRPr sz="3733">
          <a:solidFill>
            <a:schemeClr val="tx1"/>
          </a:solidFill>
          <a:latin typeface="+mn-lt"/>
          <a:ea typeface="ＭＳ Ｐゴシック" charset="-128"/>
        </a:defRPr>
      </a:lvl2pPr>
      <a:lvl3pPr marL="1523962" indent="-304792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</a:defRPr>
      </a:lvl3pPr>
      <a:lvl4pPr marL="2133547" indent="-304792" algn="l" rtl="0" eaLnBrk="1" fontAlgn="base" hangingPunct="1">
        <a:spcBef>
          <a:spcPct val="20000"/>
        </a:spcBef>
        <a:spcAft>
          <a:spcPct val="0"/>
        </a:spcAft>
        <a:buChar char="–"/>
        <a:defRPr sz="2667">
          <a:solidFill>
            <a:schemeClr val="tx1"/>
          </a:solidFill>
          <a:latin typeface="+mn-lt"/>
          <a:ea typeface="ＭＳ Ｐゴシック" charset="-128"/>
        </a:defRPr>
      </a:lvl4pPr>
      <a:lvl5pPr marL="2743131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ea typeface="ＭＳ Ｐゴシック" charset="-128"/>
        </a:defRPr>
      </a:lvl5pPr>
      <a:lvl6pPr marL="3352716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6pPr>
      <a:lvl7pPr marL="3962301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7pPr>
      <a:lvl8pPr marL="4571886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8pPr>
      <a:lvl9pPr marL="5181470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4" y="1050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406416" y="1554165"/>
            <a:ext cx="11582401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8636001" y="76208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 defTabSz="1219170"/>
              <a:t>26/05/2023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4165599" y="76208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10972814" y="6477009"/>
            <a:ext cx="1016001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406416" y="457200"/>
            <a:ext cx="11582401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685814" y="1050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685814" y="1057988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1135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8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457178" indent="-457178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4267" kern="1200">
          <a:solidFill>
            <a:schemeClr val="tx2"/>
          </a:solidFill>
          <a:latin typeface="+mn-lt"/>
          <a:ea typeface="+mn-ea"/>
          <a:cs typeface="+mn-cs"/>
        </a:defRPr>
      </a:lvl1pPr>
      <a:lvl2pPr marL="990550" indent="-380981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3733" kern="1200">
          <a:solidFill>
            <a:schemeClr val="tx2"/>
          </a:solidFill>
          <a:latin typeface="+mn-lt"/>
          <a:ea typeface="+mn-ea"/>
          <a:cs typeface="+mn-cs"/>
        </a:defRPr>
      </a:lvl2pPr>
      <a:lvl3pPr marL="1523925" indent="-30478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3pPr>
      <a:lvl4pPr marL="2133493" indent="-30478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667" kern="1200">
          <a:solidFill>
            <a:schemeClr val="tx2"/>
          </a:solidFill>
          <a:latin typeface="+mn-lt"/>
          <a:ea typeface="+mn-ea"/>
          <a:cs typeface="+mn-cs"/>
        </a:defRPr>
      </a:lvl4pPr>
      <a:lvl5pPr marL="2743062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5pPr>
      <a:lvl6pPr marL="3352632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6pPr>
      <a:lvl7pPr marL="3962202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2133" kern="1200">
          <a:solidFill>
            <a:schemeClr val="tx2"/>
          </a:solidFill>
          <a:latin typeface="+mn-lt"/>
          <a:ea typeface="+mn-ea"/>
          <a:cs typeface="+mn-cs"/>
        </a:defRPr>
      </a:lvl7pPr>
      <a:lvl8pPr marL="4571772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2133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5181341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867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4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4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1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5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3.jpg"/><Relationship Id="rId5" Type="http://schemas.openxmlformats.org/officeDocument/2006/relationships/image" Target="../media/image3.gif"/><Relationship Id="rId4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 txBox="1">
            <a:spLocks/>
          </p:cNvSpPr>
          <p:nvPr/>
        </p:nvSpPr>
        <p:spPr>
          <a:xfrm rot="300783">
            <a:off x="4167374" y="5695334"/>
            <a:ext cx="4076101" cy="645016"/>
          </a:xfrm>
          <a:prstGeom prst="rect">
            <a:avLst/>
          </a:prstGeom>
          <a:solidFill>
            <a:schemeClr val="accent5">
              <a:lumMod val="90000"/>
            </a:schemeClr>
          </a:solidFill>
          <a:ln w="38100">
            <a:solidFill>
              <a:schemeClr val="bg1"/>
            </a:solidFill>
          </a:ln>
          <a:scene3d>
            <a:camera prst="perspectiveHeroicExtremeRightFacing"/>
            <a:lightRig rig="threePt" dir="t"/>
          </a:scene3d>
          <a:sp3d>
            <a:bevelT prst="angle"/>
          </a:sp3d>
        </p:spPr>
        <p:txBody>
          <a:bodyPr spcFirstLastPara="1" vert="horz" lIns="91440" tIns="45720" rIns="91440" bIns="45720" numCol="1" rtlCol="0" anchor="b">
            <a:prstTxWarp prst="textInflateBottom">
              <a:avLst>
                <a:gd name="adj" fmla="val 91965"/>
              </a:avLst>
            </a:prstTxWarp>
            <a:noAutofit/>
            <a:sp3d extrusionH="57150">
              <a:bevelT w="38100" h="38100" prst="relaxedInset"/>
            </a:sp3d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377">
              <a:defRPr/>
            </a:pPr>
            <a:r>
              <a:rPr lang="pt-BR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PROGRESSÃO</a:t>
            </a:r>
            <a:r>
              <a:rPr lang="pt-BR" sz="1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 </a:t>
            </a:r>
            <a:r>
              <a:rPr lang="pt-BR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AUTOMÁTICA </a:t>
            </a:r>
            <a:r>
              <a:rPr lang="pt-BR" sz="1400" b="1" dirty="0">
                <a:solidFill>
                  <a:srgbClr val="C00000"/>
                </a:solidFill>
                <a:latin typeface="Segoe Script" panose="020B0504020000000003" pitchFamily="34" charset="0"/>
              </a:rPr>
              <a:t>   </a:t>
            </a:r>
          </a:p>
        </p:txBody>
      </p:sp>
      <p:sp>
        <p:nvSpPr>
          <p:cNvPr id="2" name="Retângulo 1"/>
          <p:cNvSpPr/>
          <p:nvPr/>
        </p:nvSpPr>
        <p:spPr>
          <a:xfrm rot="21121406">
            <a:off x="332753" y="536671"/>
            <a:ext cx="3693943" cy="1991267"/>
          </a:xfrm>
          <a:prstGeom prst="rect">
            <a:avLst/>
          </a:prstGeom>
          <a:noFill/>
        </p:spPr>
        <p:txBody>
          <a:bodyPr wrap="square" lIns="121920" tIns="60960" rIns="121920" bIns="60960">
            <a:prstTxWarp prst="textCurveUp">
              <a:avLst>
                <a:gd name="adj" fmla="val 26130"/>
              </a:avLst>
            </a:prstTxWarp>
            <a:spAutoFit/>
          </a:bodyPr>
          <a:lstStyle/>
          <a:p>
            <a:pPr algn="ctr" defTabSz="1219170"/>
            <a:r>
              <a:rPr lang="pt-BR" sz="440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oper Black" panose="0208090404030B020404" pitchFamily="18" charset="0"/>
              </a:rPr>
              <a:t>SIRMIONE</a:t>
            </a:r>
          </a:p>
          <a:p>
            <a:pPr algn="ctr" defTabSz="1219170"/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3">
                    <a:lumMod val="6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oper Black" panose="0208090404030B020404" pitchFamily="18" charset="0"/>
              </a:rPr>
              <a:t>A pérola do Lago Di Garda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3">
                  <a:lumMod val="6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ooper Black" panose="0208090404030B020404" pitchFamily="18" charset="0"/>
            </a:endParaRPr>
          </a:p>
        </p:txBody>
      </p:sp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3" name="Retângulo 2"/>
          <p:cNvSpPr/>
          <p:nvPr/>
        </p:nvSpPr>
        <p:spPr>
          <a:xfrm>
            <a:off x="691979" y="3058058"/>
            <a:ext cx="267729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oper Black" panose="0208090404030B020404" pitchFamily="18" charset="0"/>
              </a:rPr>
              <a:t> </a:t>
            </a:r>
            <a:r>
              <a:rPr kumimoji="0" lang="pt-BR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oper Black" panose="0208090404030B020404" pitchFamily="18" charset="0"/>
              </a:rPr>
              <a:t>Comuna italiana da região </a:t>
            </a:r>
            <a:r>
              <a:rPr kumimoji="0" lang="pt-BR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oper Black" panose="0208090404030B020404" pitchFamily="18" charset="0"/>
              </a:rPr>
              <a:t>da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oper Black" panose="0208090404030B020404" pitchFamily="18" charset="0"/>
              </a:rPr>
              <a:t> </a:t>
            </a:r>
            <a:r>
              <a:rPr kumimoji="0" lang="pt-BR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oper Black" panose="0208090404030B020404" pitchFamily="18" charset="0"/>
              </a:rPr>
              <a:t>Lombardia, província de Bréscia,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oper Black" panose="0208090404030B020404" pitchFamily="18" charset="0"/>
              </a:rPr>
              <a:t> com cerca de 6.300 habitantes.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3785" y="414260"/>
            <a:ext cx="8989880" cy="5056808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rnd">
            <a:solidFill>
              <a:srgbClr val="00B0F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569828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5000">
        <p14:doors dir="vert"/>
        <p:sndAc>
          <p:stSnd loop="1">
            <p:snd r:embed="rId2" name="Caruso instrumental.wav"/>
          </p:stSnd>
        </p:sndAc>
      </p:transition>
    </mc:Choice>
    <mc:Fallback xmlns="">
      <p:transition spd="slow" advClick="0" advTm="25000">
        <p:fade/>
        <p:sndAc>
          <p:stSnd loop="1">
            <p:snd r:embed="rId5" name="Caruso instrument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25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25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2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25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" name="Retângulo 1"/>
          <p:cNvSpPr/>
          <p:nvPr/>
        </p:nvSpPr>
        <p:spPr>
          <a:xfrm>
            <a:off x="6362695" y="451841"/>
            <a:ext cx="565150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22225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rebuchet MS" panose="020B0603020202020204" pitchFamily="34" charset="0"/>
              </a:rPr>
              <a:t>Nosso </a:t>
            </a:r>
            <a:r>
              <a:rPr lang="pt-BR" sz="3200" b="1" dirty="0">
                <a:ln w="22225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rebuchet MS" panose="020B0603020202020204" pitchFamily="34" charset="0"/>
              </a:rPr>
              <a:t>roteiro </a:t>
            </a:r>
            <a:r>
              <a:rPr lang="pt-BR" sz="3200" b="1" dirty="0" smtClean="0">
                <a:ln w="22225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rebuchet MS" panose="020B0603020202020204" pitchFamily="34" charset="0"/>
              </a:rPr>
              <a:t>nessa região, começou pelo</a:t>
            </a:r>
            <a:r>
              <a:rPr lang="pt-BR" sz="3200" b="1" dirty="0">
                <a:ln w="22225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rebuchet MS" panose="020B0603020202020204" pitchFamily="34" charset="0"/>
              </a:rPr>
              <a:t> Lago </a:t>
            </a:r>
            <a:r>
              <a:rPr lang="pt-BR" sz="3200" b="1" dirty="0" err="1" smtClean="0">
                <a:ln w="22225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rebuchet MS" panose="020B0603020202020204" pitchFamily="34" charset="0"/>
              </a:rPr>
              <a:t>di</a:t>
            </a:r>
            <a:r>
              <a:rPr lang="pt-BR" sz="3200" b="1" dirty="0" smtClean="0">
                <a:ln w="22225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rebuchet MS" panose="020B0603020202020204" pitchFamily="34" charset="0"/>
              </a:rPr>
              <a:t> Garda; tendo como portal de entrada </a:t>
            </a:r>
            <a:r>
              <a:rPr lang="pt-BR" sz="32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Trebuchet MS" panose="020B0603020202020204" pitchFamily="34" charset="0"/>
              </a:rPr>
              <a:t>Sirmione</a:t>
            </a:r>
            <a:r>
              <a:rPr lang="pt-B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Trebuchet MS" panose="020B0603020202020204" pitchFamily="34" charset="0"/>
              </a:rPr>
              <a:t>,</a:t>
            </a:r>
            <a:r>
              <a:rPr lang="pt-BR" sz="3200" b="1" dirty="0" smtClean="0">
                <a:ln w="22225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rebuchet MS" panose="020B0603020202020204" pitchFamily="34" charset="0"/>
              </a:rPr>
              <a:t> cidade antiga, estilo medieval, que parece ter sido retirada daquelas histórias antigas. </a:t>
            </a:r>
          </a:p>
          <a:p>
            <a:pPr algn="ctr"/>
            <a:endParaRPr lang="pt-BR" sz="3200" b="1" dirty="0">
              <a:ln w="22225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rebuchet MS" panose="020B0603020202020204" pitchFamily="34" charset="0"/>
            </a:endParaRPr>
          </a:p>
          <a:p>
            <a:pPr algn="ctr"/>
            <a:r>
              <a:rPr lang="pt-BR" sz="3200" b="1" dirty="0" smtClean="0">
                <a:ln w="22225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rebuchet MS" panose="020B0603020202020204" pitchFamily="34" charset="0"/>
              </a:rPr>
              <a:t>Adentra-se através de uma </a:t>
            </a:r>
            <a:r>
              <a:rPr lang="pt-BR" sz="3200" b="1" dirty="0">
                <a:ln w="22225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rebuchet MS" panose="020B0603020202020204" pitchFamily="34" charset="0"/>
              </a:rPr>
              <a:t>ponte pênsil </a:t>
            </a:r>
            <a:r>
              <a:rPr lang="pt-BR" sz="3200" b="1" dirty="0" smtClean="0">
                <a:ln w="22225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rebuchet MS" panose="020B0603020202020204" pitchFamily="34" charset="0"/>
              </a:rPr>
              <a:t>nos </a:t>
            </a:r>
            <a:r>
              <a:rPr lang="pt-BR" sz="3200" b="1" dirty="0">
                <a:ln w="22225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rebuchet MS" panose="020B0603020202020204" pitchFamily="34" charset="0"/>
              </a:rPr>
              <a:t>moldes dos </a:t>
            </a:r>
            <a:r>
              <a:rPr lang="pt-BR" sz="3200" b="1" dirty="0" smtClean="0">
                <a:ln w="22225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rebuchet MS" panose="020B0603020202020204" pitchFamily="34" charset="0"/>
              </a:rPr>
              <a:t>antigos castelos da época.</a:t>
            </a:r>
            <a:endParaRPr lang="pt-BR" sz="3200" b="1" dirty="0">
              <a:ln w="22225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537" y="622082"/>
            <a:ext cx="5841121" cy="3285630"/>
          </a:xfrm>
          <a:prstGeom prst="rect">
            <a:avLst/>
          </a:prstGeom>
          <a:ln w="28575">
            <a:solidFill>
              <a:schemeClr val="bg2">
                <a:lumMod val="75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236" y="3747509"/>
            <a:ext cx="5297215" cy="297968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423731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0000">
        <p15:prstTrans prst="fallOver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7000">
              <a:schemeClr val="accent5">
                <a:lumMod val="60000"/>
                <a:lumOff val="4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560820" y="684937"/>
            <a:ext cx="547497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ysClr val="windowText" lastClr="000000"/>
                </a:solidFill>
                <a:latin typeface="Trebuchet MS" panose="020B0603020202020204" pitchFamily="34" charset="0"/>
              </a:rPr>
              <a:t>Muito apreciada pelos turistas, onde o encanto das </a:t>
            </a: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ysClr val="windowText" lastClr="000000"/>
                </a:solidFill>
                <a:latin typeface="Trebuchet MS" panose="020B0603020202020204" pitchFamily="34" charset="0"/>
              </a:rPr>
              <a:t>flores </a:t>
            </a:r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ysClr val="windowText" lastClr="000000"/>
                </a:solidFill>
                <a:latin typeface="Trebuchet MS" panose="020B0603020202020204" pitchFamily="34" charset="0"/>
              </a:rPr>
              <a:t>desperta atenção. </a:t>
            </a:r>
          </a:p>
          <a:p>
            <a:pPr algn="ctr"/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ysClr val="windowText" lastClr="000000"/>
              </a:solidFill>
              <a:latin typeface="Trebuchet MS" panose="020B0603020202020204" pitchFamily="34" charset="0"/>
            </a:endParaRPr>
          </a:p>
          <a:p>
            <a:pPr algn="ctr"/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ysClr val="windowText" lastClr="000000"/>
                </a:solidFill>
                <a:latin typeface="Trebuchet MS" panose="020B0603020202020204" pitchFamily="34" charset="0"/>
              </a:rPr>
              <a:t>Suas construções são de dar inveja aos renomados arquitetos de hoje.</a:t>
            </a:r>
          </a:p>
          <a:p>
            <a:pPr algn="ctr"/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ysClr val="windowText" lastClr="000000"/>
              </a:solidFill>
              <a:latin typeface="Trebuchet MS" panose="020B0603020202020204" pitchFamily="34" charset="0"/>
            </a:endParaRPr>
          </a:p>
          <a:p>
            <a:pPr algn="ctr"/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ysClr val="windowText" lastClr="000000"/>
                </a:solidFill>
                <a:latin typeface="Trebuchet MS" panose="020B0603020202020204" pitchFamily="34" charset="0"/>
              </a:rPr>
              <a:t>Com  passeios </a:t>
            </a: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ysClr val="windowText" lastClr="000000"/>
                </a:solidFill>
                <a:latin typeface="Trebuchet MS" panose="020B0603020202020204" pitchFamily="34" charset="0"/>
              </a:rPr>
              <a:t>de barco pelo </a:t>
            </a:r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ysClr val="windowText" lastClr="000000"/>
                </a:solidFill>
                <a:latin typeface="Trebuchet MS" panose="020B0603020202020204" pitchFamily="34" charset="0"/>
              </a:rPr>
              <a:t>lago, pode-se chegar e visitar </a:t>
            </a: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ysClr val="windowText" lastClr="000000"/>
                </a:solidFill>
                <a:latin typeface="Trebuchet MS" panose="020B0603020202020204" pitchFamily="34" charset="0"/>
              </a:rPr>
              <a:t>outras cidades </a:t>
            </a:r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ysClr val="windowText" lastClr="000000"/>
                </a:solidFill>
                <a:latin typeface="Trebuchet MS" panose="020B0603020202020204" pitchFamily="34" charset="0"/>
              </a:rPr>
              <a:t>costeiras tão encantadoras como </a:t>
            </a:r>
            <a:r>
              <a:rPr lang="pt-B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ysClr val="windowText" lastClr="000000"/>
                </a:solidFill>
                <a:latin typeface="Trebuchet MS" panose="020B0603020202020204" pitchFamily="34" charset="0"/>
              </a:rPr>
              <a:t>Sirmione</a:t>
            </a:r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ysClr val="windowText" lastClr="000000"/>
                </a:solidFill>
                <a:latin typeface="Trebuchet MS" panose="020B0603020202020204" pitchFamily="34" charset="0"/>
              </a:rPr>
              <a:t>.</a:t>
            </a:r>
          </a:p>
          <a:p>
            <a:pPr algn="ctr"/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ysClr val="windowText" lastClr="000000"/>
              </a:solidFill>
              <a:latin typeface="Trebuchet MS" panose="020B06030202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620" y="3325773"/>
            <a:ext cx="5913120" cy="3326130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40" y="457200"/>
            <a:ext cx="5466080" cy="3074670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83386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0000">
        <p15:prstTrans prst="peelOff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13360" y="215771"/>
            <a:ext cx="6096000" cy="644791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altLang="pt-BR" sz="1300" dirty="0" smtClean="0">
              <a:solidFill>
                <a:srgbClr val="000000"/>
              </a:solidFill>
              <a:latin typeface="inherit"/>
            </a:endParaRPr>
          </a:p>
          <a:p>
            <a:pPr lvl="0" indent="45085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000" dirty="0" smtClean="0">
                <a:ln w="12700" cmpd="sng">
                  <a:solidFill>
                    <a:schemeClr val="accent2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</a:rPr>
              <a:t>Passeando pelas charmosas e elegantes ruas dessa belíssima cidade, passamos por um local que nos chamou atenção, era a preparação de um drink </a:t>
            </a:r>
            <a:r>
              <a:rPr lang="pt-BR" altLang="pt-BR" sz="2000" dirty="0">
                <a:ln w="12700" cmpd="sng">
                  <a:solidFill>
                    <a:schemeClr val="accent2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</a:rPr>
              <a:t>da moda que tem origem italiana, mais especificamente na região de Veneto, que se expandiu para as outras regiões e é uma febre em todo o país</a:t>
            </a:r>
            <a:r>
              <a:rPr lang="pt-BR" altLang="pt-BR" sz="2000" dirty="0" smtClean="0">
                <a:ln w="12700" cmpd="sng">
                  <a:solidFill>
                    <a:schemeClr val="accent2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</a:rPr>
              <a:t>. </a:t>
            </a:r>
          </a:p>
          <a:p>
            <a:pPr algn="ctr"/>
            <a:endParaRPr lang="pt-BR" altLang="pt-BR" sz="2000" dirty="0" smtClean="0">
              <a:ln w="12700" cmpd="sng">
                <a:solidFill>
                  <a:schemeClr val="accent2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</a:endParaRPr>
          </a:p>
          <a:p>
            <a:pPr algn="ctr"/>
            <a:r>
              <a:rPr lang="pt-BR" altLang="pt-BR" sz="2000" dirty="0" smtClean="0">
                <a:ln w="12700" cmpd="sng">
                  <a:solidFill>
                    <a:schemeClr val="accent2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</a:rPr>
              <a:t>Trata-se do </a:t>
            </a:r>
            <a:r>
              <a:rPr lang="pt-BR" sz="2000" dirty="0">
                <a:ln w="12700" cmpd="sng">
                  <a:solidFill>
                    <a:schemeClr val="accent2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ffra"/>
              </a:rPr>
              <a:t>Aperol </a:t>
            </a:r>
            <a:r>
              <a:rPr lang="pt-BR" sz="2000" dirty="0" smtClean="0">
                <a:ln w="12700" cmpd="sng">
                  <a:solidFill>
                    <a:schemeClr val="accent2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ffra"/>
              </a:rPr>
              <a:t>Spritz.</a:t>
            </a:r>
          </a:p>
          <a:p>
            <a:pPr algn="ctr"/>
            <a:endParaRPr lang="pt-BR" sz="2000" dirty="0">
              <a:ln w="12700" cmpd="sng">
                <a:solidFill>
                  <a:schemeClr val="accent2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ffra"/>
            </a:endParaRPr>
          </a:p>
          <a:p>
            <a:pPr algn="ctr"/>
            <a:r>
              <a:rPr lang="pt-BR" sz="2000" dirty="0" smtClean="0">
                <a:ln w="12700" cmpd="sng">
                  <a:solidFill>
                    <a:schemeClr val="accent2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ffra"/>
              </a:rPr>
              <a:t> Após a degustação, fomos almoçar em um belo restaurante  e não deixamos de bebericar, mais um vez,  antes de uma magnifica pasta.</a:t>
            </a:r>
          </a:p>
          <a:p>
            <a:pPr lvl="0" indent="45085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altLang="pt-BR" sz="2000" dirty="0" smtClean="0">
              <a:ln w="12700" cmpd="sng">
                <a:solidFill>
                  <a:schemeClr val="accent2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</a:endParaRPr>
          </a:p>
          <a:p>
            <a:pPr lvl="0" indent="45085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000" dirty="0" smtClean="0">
                <a:ln w="12700" cmpd="sng">
                  <a:solidFill>
                    <a:schemeClr val="accent2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</a:rPr>
              <a:t>Gostamos tanto, que na viagem de retorno, trouxemos na bagagem duas garrafas.</a:t>
            </a:r>
          </a:p>
          <a:p>
            <a:pPr lvl="0" indent="45085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000" dirty="0">
                <a:ln w="12700" cmpd="sng">
                  <a:solidFill>
                    <a:schemeClr val="accent2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</a:rPr>
              <a:t> </a:t>
            </a:r>
            <a:endParaRPr lang="pt-BR" altLang="pt-BR" sz="2000" dirty="0" smtClean="0">
              <a:ln w="12700" cmpd="sng">
                <a:solidFill>
                  <a:schemeClr val="accent2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herit"/>
            </a:endParaRPr>
          </a:p>
          <a:p>
            <a:pPr lvl="0" indent="45085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000" dirty="0" smtClean="0">
                <a:ln w="12700" cmpd="sng">
                  <a:solidFill>
                    <a:schemeClr val="accent2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</a:rPr>
              <a:t>Outros </a:t>
            </a:r>
            <a:r>
              <a:rPr lang="pt-BR" altLang="pt-BR" sz="2000" dirty="0">
                <a:ln w="12700" cmpd="sng">
                  <a:solidFill>
                    <a:schemeClr val="accent2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</a:rPr>
              <a:t>países da Europa já entraram na onda e também os Estados Unidos e agora também está chegando no Brasil</a:t>
            </a:r>
            <a:r>
              <a:rPr lang="pt-BR" altLang="pt-BR" sz="2000" dirty="0" smtClean="0">
                <a:ln w="12700" cmpd="sng">
                  <a:solidFill>
                    <a:schemeClr val="accent2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herit"/>
              </a:rPr>
              <a:t>! </a:t>
            </a:r>
            <a:endParaRPr lang="pt-BR" altLang="pt-BR" sz="1200" dirty="0">
              <a:ln w="12700" cmpd="sng">
                <a:solidFill>
                  <a:schemeClr val="accent2"/>
                </a:solidFill>
                <a:prstDash val="solid"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6309360" y="4724698"/>
            <a:ext cx="5749290" cy="1938992"/>
          </a:xfrm>
          <a:prstGeom prst="rect">
            <a:avLst/>
          </a:prstGeom>
          <a:solidFill>
            <a:srgbClr val="00B0F0"/>
          </a:solidFill>
          <a:ln w="28575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sz="2400" dirty="0">
                <a:solidFill>
                  <a:srgbClr val="00000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Anota aí a receita da grande novidade: uma rodela de laranja para enfeitar, três partes de </a:t>
            </a:r>
            <a:r>
              <a:rPr lang="pt-BR" sz="2400" dirty="0" err="1">
                <a:solidFill>
                  <a:srgbClr val="00000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prosecco</a:t>
            </a:r>
            <a:r>
              <a:rPr lang="pt-BR" sz="2400" dirty="0">
                <a:solidFill>
                  <a:srgbClr val="00000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, duas partes de Aperol e uma parte de água com gás.</a:t>
            </a:r>
            <a:endParaRPr lang="pt-BR" sz="24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9330" y="536942"/>
            <a:ext cx="5829300" cy="3509278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chemeClr val="accent5">
                <a:lumMod val="60000"/>
                <a:lumOff val="4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667356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5000"/>
    </mc:Choice>
    <mc:Fallback xmlns="">
      <p:transition spd="slow" advClick="0" advTm="4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7000">
              <a:schemeClr val="accent5">
                <a:lumMod val="60000"/>
                <a:lumOff val="4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5646420" y="184478"/>
            <a:ext cx="618363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Verdana" panose="020B0604030504040204" pitchFamily="34" charset="0"/>
              </a:rPr>
              <a:t>A </a:t>
            </a: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Verdana" panose="020B0604030504040204" pitchFamily="34" charset="0"/>
              </a:rPr>
              <a:t>cidade </a:t>
            </a:r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Verdana" panose="020B0604030504040204" pitchFamily="34" charset="0"/>
              </a:rPr>
              <a:t>é </a:t>
            </a: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Verdana" panose="020B0604030504040204" pitchFamily="34" charset="0"/>
              </a:rPr>
              <a:t>repleta de </a:t>
            </a:r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Verdana" panose="020B0604030504040204" pitchFamily="34" charset="0"/>
              </a:rPr>
              <a:t>becos e ruelas charmosas</a:t>
            </a: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Verdana" panose="020B0604030504040204" pitchFamily="34" charset="0"/>
              </a:rPr>
              <a:t>, com restaurantes, lojinhas e </a:t>
            </a:r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Verdana" panose="020B0604030504040204" pitchFamily="34" charset="0"/>
              </a:rPr>
              <a:t>bares, um dos quais apreciamos o Aperol. </a:t>
            </a:r>
          </a:p>
          <a:p>
            <a:pPr lvl="0" algn="ctr"/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Verdana" panose="020B0604030504040204" pitchFamily="34" charset="0"/>
            </a:endParaRPr>
          </a:p>
          <a:p>
            <a:pPr lvl="0" algn="ctr"/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Verdana" panose="020B0604030504040204" pitchFamily="34" charset="0"/>
              </a:rPr>
              <a:t>Os restaurantes são uma atração, ar condicionado com visual para o lago.</a:t>
            </a:r>
          </a:p>
          <a:p>
            <a:pPr lvl="0" algn="ctr"/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Verdana" panose="020B0604030504040204" pitchFamily="34" charset="0"/>
            </a:endParaRPr>
          </a:p>
          <a:p>
            <a:pPr lvl="0" algn="ctr"/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Verdana" panose="020B0604030504040204" pitchFamily="34" charset="0"/>
              </a:rPr>
              <a:t>Tudo maravilhoso com preços módicos (em euros).</a:t>
            </a:r>
          </a:p>
          <a:p>
            <a:pPr lvl="0" algn="ctr"/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Verdana" panose="020B0604030504040204" pitchFamily="34" charset="0"/>
              </a:rPr>
              <a:t> </a:t>
            </a:r>
          </a:p>
          <a:p>
            <a:pPr lvl="0" algn="ctr"/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Verdana" panose="020B0604030504040204" pitchFamily="34" charset="0"/>
              </a:rPr>
              <a:t>Um </a:t>
            </a: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Verdana" panose="020B0604030504040204" pitchFamily="34" charset="0"/>
              </a:rPr>
              <a:t>encanto! </a:t>
            </a:r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Verdana" panose="020B0604030504040204" pitchFamily="34" charset="0"/>
              </a:rPr>
              <a:t>Adoramos tudo o que vimos por lá.</a:t>
            </a:r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Verdana" panose="020B060403050404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15419">
            <a:off x="1275396" y="206865"/>
            <a:ext cx="3662363" cy="651086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40000"/>
                <a:lumOff val="6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54524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0"/>
    </mc:Choice>
    <mc:Fallback xmlns="">
      <p:transition spd="slow" advClick="0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7000">
              <a:schemeClr val="accent5">
                <a:lumMod val="60000"/>
                <a:lumOff val="4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372100" y="363081"/>
            <a:ext cx="6400405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003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</a:rPr>
              <a:t>Uma das atrações imperdível é o </a:t>
            </a:r>
            <a:r>
              <a:rPr lang="pt-BR" sz="2800" b="1" dirty="0" err="1">
                <a:solidFill>
                  <a:srgbClr val="003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</a:rPr>
              <a:t>Catello</a:t>
            </a:r>
            <a:r>
              <a:rPr lang="pt-BR" sz="2800" b="1" dirty="0">
                <a:solidFill>
                  <a:srgbClr val="003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</a:rPr>
              <a:t> </a:t>
            </a:r>
            <a:r>
              <a:rPr lang="pt-BR" sz="2800" b="1" dirty="0" err="1" smtClean="0">
                <a:solidFill>
                  <a:srgbClr val="003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</a:rPr>
              <a:t>Scaligero</a:t>
            </a:r>
            <a:r>
              <a:rPr lang="pt-BR" sz="2800" b="1" dirty="0" smtClean="0">
                <a:solidFill>
                  <a:srgbClr val="003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</a:rPr>
              <a:t> cuja melhor foto abre esta formatação.</a:t>
            </a:r>
          </a:p>
          <a:p>
            <a:pPr algn="ctr"/>
            <a:endParaRPr lang="pt-BR" sz="2800" b="1" dirty="0">
              <a:solidFill>
                <a:srgbClr val="0039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</a:endParaRPr>
          </a:p>
          <a:p>
            <a:pPr algn="ctr"/>
            <a:r>
              <a:rPr lang="pt-BR" sz="2800" b="1" dirty="0" smtClean="0">
                <a:solidFill>
                  <a:srgbClr val="003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</a:rPr>
              <a:t>Um </a:t>
            </a:r>
            <a:r>
              <a:rPr lang="pt-BR" sz="2800" b="1" dirty="0">
                <a:solidFill>
                  <a:srgbClr val="003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</a:rPr>
              <a:t>dos mais bem preservados de toda a Itália. É banhado de todos os lados pelo </a:t>
            </a:r>
            <a:r>
              <a:rPr lang="pt-BR" sz="2800" b="1" dirty="0" smtClean="0">
                <a:solidFill>
                  <a:srgbClr val="003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</a:rPr>
              <a:t>lago separando a </a:t>
            </a:r>
            <a:r>
              <a:rPr lang="pt-BR" sz="2800" b="1" dirty="0">
                <a:solidFill>
                  <a:srgbClr val="003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</a:rPr>
              <a:t>parte </a:t>
            </a:r>
            <a:r>
              <a:rPr lang="pt-BR" sz="2800" b="1" dirty="0" smtClean="0">
                <a:solidFill>
                  <a:srgbClr val="003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</a:rPr>
              <a:t>histórica.</a:t>
            </a:r>
          </a:p>
          <a:p>
            <a:pPr algn="ctr"/>
            <a:endParaRPr lang="pt-BR" sz="2800" b="1" dirty="0">
              <a:solidFill>
                <a:srgbClr val="0039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</a:endParaRPr>
          </a:p>
          <a:p>
            <a:pPr algn="ctr"/>
            <a:r>
              <a:rPr lang="pt-BR" sz="2800" b="1" dirty="0" smtClean="0">
                <a:solidFill>
                  <a:srgbClr val="003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</a:rPr>
              <a:t> </a:t>
            </a:r>
            <a:r>
              <a:rPr lang="pt-BR" sz="2800" b="1" dirty="0">
                <a:solidFill>
                  <a:srgbClr val="003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</a:rPr>
              <a:t>Há um museu no castelo, aberto a visitação, de segunda a </a:t>
            </a:r>
            <a:r>
              <a:rPr lang="pt-BR" sz="2800" b="1" dirty="0" smtClean="0">
                <a:solidFill>
                  <a:srgbClr val="003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</a:rPr>
              <a:t>sábado.</a:t>
            </a:r>
            <a:endParaRPr lang="pt-BR" sz="2800" b="1" dirty="0">
              <a:solidFill>
                <a:srgbClr val="0039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</a:endParaRPr>
          </a:p>
          <a:p>
            <a:pPr algn="ctr"/>
            <a:r>
              <a:rPr lang="pt-BR" sz="2800" dirty="0">
                <a:solidFill>
                  <a:srgbClr val="003966"/>
                </a:solidFill>
                <a:latin typeface="Verdana" panose="020B0604030504040204" pitchFamily="34" charset="0"/>
              </a:rPr>
              <a:t>                     </a:t>
            </a:r>
            <a:r>
              <a:rPr lang="pt-BR" sz="3200" dirty="0">
                <a:solidFill>
                  <a:srgbClr val="003966"/>
                </a:solidFill>
                <a:latin typeface="Verdana" panose="020B0604030504040204" pitchFamily="34" charset="0"/>
              </a:rPr>
              <a:t>      </a:t>
            </a:r>
            <a:endParaRPr lang="pt-BR" sz="3200" b="0" i="0" dirty="0">
              <a:solidFill>
                <a:srgbClr val="003966"/>
              </a:solidFill>
              <a:effectLst/>
              <a:latin typeface="Verdana" panose="020B060403050404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938" y="285750"/>
            <a:ext cx="3523297" cy="6263640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accent1">
                <a:lumMod val="40000"/>
                <a:lumOff val="6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67310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0"/>
    </mc:Choice>
    <mc:Fallback xmlns="">
      <p:transition spd="slow" advClick="0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306815" y="2452094"/>
            <a:ext cx="3556597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1219170"/>
            <a:r>
              <a:rPr lang="pt-BR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/ APRESENTAÇÃO</a:t>
            </a:r>
            <a:endParaRPr lang="pt-BR" sz="3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defTabSz="1219170"/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</a:t>
            </a:r>
            <a:r>
              <a:rPr lang="pt-B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VENDRAMINI</a:t>
            </a:r>
            <a:r>
              <a:rPr lang="pt-BR" sz="28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 </a:t>
            </a:r>
            <a:endParaRPr lang="pt-BR" sz="2000" b="1" u="sng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219170"/>
            <a:r>
              <a:rPr lang="pt-BR" sz="24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ARTES</a:t>
            </a:r>
          </a:p>
          <a:p>
            <a:pPr algn="r" defTabSz="1219170"/>
            <a:r>
              <a:rPr lang="pt-BR" sz="24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Fotos e Sons</a:t>
            </a:r>
            <a:endParaRPr lang="pt-BR" sz="24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219170"/>
            <a:r>
              <a:rPr lang="pt-BR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</a:t>
            </a:r>
            <a:r>
              <a:rPr lang="pt-B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Pessoal   </a:t>
            </a:r>
            <a:endParaRPr lang="pt-BR" sz="24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219170"/>
            <a:r>
              <a:rPr lang="pt-BR" sz="24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</a:p>
          <a:p>
            <a:pPr algn="r" defTabSz="1219170"/>
            <a:r>
              <a:rPr lang="pt-BR" sz="2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Caruso</a:t>
            </a:r>
            <a:r>
              <a:rPr lang="pt-BR" sz="24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Instrumental</a:t>
            </a:r>
          </a:p>
          <a:p>
            <a:pPr algn="r" defTabSz="1219170"/>
            <a:r>
              <a:rPr lang="pt-BR" sz="2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Uma </a:t>
            </a:r>
            <a:r>
              <a:rPr lang="pt-BR" sz="2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Lacrima Sul Viso  Bobby Solo  </a:t>
            </a:r>
            <a:endParaRPr lang="pt-BR" sz="24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219170"/>
            <a:endParaRPr lang="pt-BR" sz="20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410633" y="10585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endParaRPr lang="pt-BR" sz="32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8328" y="275786"/>
            <a:ext cx="2664296" cy="2006463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328588" y="5325696"/>
            <a:ext cx="8157215" cy="1323439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defTabSz="1219170"/>
            <a:r>
              <a:rPr lang="pt-BR" sz="16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Mantenha o seu bom humor em todas as circunstâncias, incluindo todos que o cercam. A alegria é um medicamento divino. A tristeza, ao contrario, nos mergulha num oceano de lama, que salpica e suja aos que de nós se aproximam. A alegria é o melhor remédio para nos dar felicidade.</a:t>
            </a:r>
            <a:endParaRPr lang="pt-BR" sz="16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99539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00000">
        <p14:prism isContent="1" isInverted="1"/>
        <p:sndAc>
          <p:stSnd loop="1">
            <p:snd r:embed="rId3" name="Italia - Bobby Solo - Una Lacrima Sul Viso.wav"/>
          </p:stSnd>
        </p:sndAc>
      </p:transition>
    </mc:Choice>
    <mc:Fallback xmlns="">
      <p:transition spd="slow" advClick="0" advTm="100000">
        <p:fade/>
        <p:sndAc>
          <p:stSnd loop="1">
            <p:snd r:embed="rId8" name="Italia - Bobby Solo - Una Lacrima Sul Vis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40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8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0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6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talia-Jimmy Fontanan_n sesi esliginde1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arquivo_173_08012019054248</Template>
  <TotalTime>16</TotalTime>
  <Words>377</Words>
  <Application>Microsoft Office PowerPoint</Application>
  <PresentationFormat>Widescreen</PresentationFormat>
  <Paragraphs>48</Paragraphs>
  <Slides>7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17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7</vt:i4>
      </vt:variant>
    </vt:vector>
  </HeadingPairs>
  <TitlesOfParts>
    <vt:vector size="26" baseType="lpstr">
      <vt:lpstr>ＭＳ Ｐゴシック</vt:lpstr>
      <vt:lpstr>Aharoni</vt:lpstr>
      <vt:lpstr>Arial</vt:lpstr>
      <vt:lpstr>Arial Black</vt:lpstr>
      <vt:lpstr>Calibri</vt:lpstr>
      <vt:lpstr>Cambria</vt:lpstr>
      <vt:lpstr>Cooper Black</vt:lpstr>
      <vt:lpstr>David</vt:lpstr>
      <vt:lpstr>Effra</vt:lpstr>
      <vt:lpstr>inherit</vt:lpstr>
      <vt:lpstr>Maiandra GD</vt:lpstr>
      <vt:lpstr>MV Boli</vt:lpstr>
      <vt:lpstr>Segoe Script</vt:lpstr>
      <vt:lpstr>Times New Roman</vt:lpstr>
      <vt:lpstr>Trebuchet MS</vt:lpstr>
      <vt:lpstr>Verdana</vt:lpstr>
      <vt:lpstr>Wingdings 2</vt:lpstr>
      <vt:lpstr>Italia-Jimmy Fontanan_n sesi esliginde1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2</cp:revision>
  <dcterms:created xsi:type="dcterms:W3CDTF">2023-05-26T17:57:39Z</dcterms:created>
  <dcterms:modified xsi:type="dcterms:W3CDTF">2023-05-26T18:14:04Z</dcterms:modified>
  <cp:contentStatus/>
</cp:coreProperties>
</file>