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7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8.xml" ContentType="application/vnd.openxmlformats-officedocument.theme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theme/theme9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10.xml" ContentType="application/vnd.openxmlformats-officedocument.theme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theme/theme11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dia/audio20.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56" r:id="rId2"/>
    <p:sldMasterId id="2147484248" r:id="rId3"/>
    <p:sldMasterId id="2147484266" r:id="rId4"/>
    <p:sldMasterId id="2147484278" r:id="rId5"/>
    <p:sldMasterId id="2147484290" r:id="rId6"/>
    <p:sldMasterId id="2147484302" r:id="rId7"/>
    <p:sldMasterId id="2147484314" r:id="rId8"/>
    <p:sldMasterId id="2147484326" r:id="rId9"/>
    <p:sldMasterId id="2147484338" r:id="rId10"/>
    <p:sldMasterId id="2147484350" r:id="rId11"/>
    <p:sldMasterId id="2147484374" r:id="rId12"/>
  </p:sldMasterIdLst>
  <p:notesMasterIdLst>
    <p:notesMasterId r:id="rId24"/>
  </p:notesMasterIdLst>
  <p:sldIdLst>
    <p:sldId id="306" r:id="rId13"/>
    <p:sldId id="316" r:id="rId14"/>
    <p:sldId id="312" r:id="rId15"/>
    <p:sldId id="313" r:id="rId16"/>
    <p:sldId id="311" r:id="rId17"/>
    <p:sldId id="315" r:id="rId18"/>
    <p:sldId id="310" r:id="rId19"/>
    <p:sldId id="319" r:id="rId20"/>
    <p:sldId id="317" r:id="rId21"/>
    <p:sldId id="314" r:id="rId22"/>
    <p:sldId id="308" r:id="rId23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FF33CC"/>
    <a:srgbClr val="C1A7A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06" d="100"/>
          <a:sy n="106" d="100"/>
        </p:scale>
        <p:origin x="62" y="20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10/12/2021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1</a:t>
            </a:r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2</a:t>
            </a:r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3</a:t>
            </a:r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371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937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50657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49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24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33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315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6737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16187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876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752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605919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54270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903255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50451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91111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152598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077689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638843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576360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507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285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3746630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6960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4240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4826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694334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43658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114180"/>
      </p:ext>
    </p:extLst>
  </p:cSld>
  <p:clrMapOvr>
    <a:masterClrMapping/>
  </p:clrMapOvr>
  <p:transition spd="slow" advTm="5000">
    <p:plus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1568"/>
      </p:ext>
    </p:extLst>
  </p:cSld>
  <p:clrMapOvr>
    <a:masterClrMapping/>
  </p:clrMapOvr>
  <p:transition spd="slow" advTm="5000">
    <p:plus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8139704"/>
      </p:ext>
    </p:extLst>
  </p:cSld>
  <p:clrMapOvr>
    <a:masterClrMapping/>
  </p:clrMapOvr>
  <p:transition spd="slow" advTm="5000">
    <p:plus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988481"/>
      </p:ext>
    </p:extLst>
  </p:cSld>
  <p:clrMapOvr>
    <a:masterClrMapping/>
  </p:clrMapOvr>
  <p:transition spd="slow" advTm="5000">
    <p:plus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795719"/>
      </p:ext>
    </p:extLst>
  </p:cSld>
  <p:clrMapOvr>
    <a:masterClrMapping/>
  </p:clrMapOvr>
  <p:transition spd="slow" advTm="5000">
    <p:plus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857054"/>
      </p:ext>
    </p:extLst>
  </p:cSld>
  <p:clrMapOvr>
    <a:masterClrMapping/>
  </p:clrMapOvr>
  <p:transition spd="slow" advTm="5000">
    <p:plus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729205"/>
      </p:ext>
    </p:extLst>
  </p:cSld>
  <p:clrMapOvr>
    <a:masterClrMapping/>
  </p:clrMapOvr>
  <p:transition spd="slow" advTm="5000">
    <p:plus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799538"/>
      </p:ext>
    </p:extLst>
  </p:cSld>
  <p:clrMapOvr>
    <a:masterClrMapping/>
  </p:clrMapOvr>
  <p:transition spd="slow" advTm="5000">
    <p:plus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174985"/>
      </p:ext>
    </p:extLst>
  </p:cSld>
  <p:clrMapOvr>
    <a:masterClrMapping/>
  </p:clrMapOvr>
  <p:transition spd="slow" advTm="5000">
    <p:plus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4293"/>
      </p:ext>
    </p:extLst>
  </p:cSld>
  <p:clrMapOvr>
    <a:masterClrMapping/>
  </p:clrMapOvr>
  <p:transition spd="slow" advTm="5000">
    <p:plus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581384"/>
      </p:ext>
    </p:extLst>
  </p:cSld>
  <p:clrMapOvr>
    <a:masterClrMapping/>
  </p:clrMapOvr>
  <p:transition spd="slow" advTm="5000">
    <p:plus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594480"/>
      </p:ext>
    </p:extLst>
  </p:cSld>
  <p:clrMapOvr>
    <a:masterClrMapping/>
  </p:clrMapOvr>
  <p:transition spd="slow" advTm="5000">
    <p:plus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2664"/>
      </p:ext>
    </p:extLst>
  </p:cSld>
  <p:clrMapOvr>
    <a:masterClrMapping/>
  </p:clrMapOvr>
  <p:transition spd="slow" advTm="5000">
    <p:plus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400425"/>
      </p:ext>
    </p:extLst>
  </p:cSld>
  <p:clrMapOvr>
    <a:masterClrMapping/>
  </p:clrMapOvr>
  <p:transition spd="slow" advTm="5000">
    <p:plus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760811"/>
      </p:ext>
    </p:extLst>
  </p:cSld>
  <p:clrMapOvr>
    <a:masterClrMapping/>
  </p:clrMapOvr>
  <p:transition spd="slow" advTm="5000">
    <p:plus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70152"/>
      </p:ext>
    </p:extLst>
  </p:cSld>
  <p:clrMapOvr>
    <a:masterClrMapping/>
  </p:clrMapOvr>
  <p:transition spd="slow" advTm="5000">
    <p:plus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805459"/>
      </p:ext>
    </p:extLst>
  </p:cSld>
  <p:clrMapOvr>
    <a:masterClrMapping/>
  </p:clrMapOvr>
  <p:transition spd="slow" advTm="5000">
    <p:plus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19758"/>
      </p:ext>
    </p:extLst>
  </p:cSld>
  <p:clrMapOvr>
    <a:masterClrMapping/>
  </p:clrMapOvr>
  <p:transition spd="slow" advTm="5000">
    <p:plus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876563"/>
      </p:ext>
    </p:extLst>
  </p:cSld>
  <p:clrMapOvr>
    <a:masterClrMapping/>
  </p:clrMapOvr>
  <p:transition spd="slow" advTm="5000">
    <p:plus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32484"/>
      </p:ext>
    </p:extLst>
  </p:cSld>
  <p:clrMapOvr>
    <a:masterClrMapping/>
  </p:clrMapOvr>
  <p:transition spd="slow" advTm="5000">
    <p:plus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573787"/>
      </p:ext>
    </p:extLst>
  </p:cSld>
  <p:clrMapOvr>
    <a:masterClrMapping/>
  </p:clrMapOvr>
  <p:transition spd="slow" advTm="5000">
    <p:plus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187390"/>
      </p:ext>
    </p:extLst>
  </p:cSld>
  <p:clrMapOvr>
    <a:masterClrMapping/>
  </p:clrMapOvr>
  <p:transition spd="slow" advTm="5000">
    <p:plus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271376"/>
      </p:ext>
    </p:extLst>
  </p:cSld>
  <p:clrMapOvr>
    <a:masterClrMapping/>
  </p:clrMapOvr>
  <p:transition spd="slow" advTm="5000">
    <p:plus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991447"/>
      </p:ext>
    </p:extLst>
  </p:cSld>
  <p:clrMapOvr>
    <a:masterClrMapping/>
  </p:clrMapOvr>
  <p:transition spd="slow" advTm="5000">
    <p:plus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423447"/>
      </p:ext>
    </p:extLst>
  </p:cSld>
  <p:clrMapOvr>
    <a:masterClrMapping/>
  </p:clrMapOvr>
  <p:transition spd="slow" advTm="5000">
    <p:plus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433293"/>
      </p:ext>
    </p:extLst>
  </p:cSld>
  <p:clrMapOvr>
    <a:masterClrMapping/>
  </p:clrMapOvr>
  <p:transition spd="slow" advTm="5000">
    <p:plus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259890"/>
      </p:ext>
    </p:extLst>
  </p:cSld>
  <p:clrMapOvr>
    <a:masterClrMapping/>
  </p:clrMapOvr>
  <p:transition spd="slow" advTm="5000">
    <p:plus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537326"/>
      </p:ext>
    </p:extLst>
  </p:cSld>
  <p:clrMapOvr>
    <a:masterClrMapping/>
  </p:clrMapOvr>
  <p:transition spd="slow" advTm="5000">
    <p:plus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918735"/>
      </p:ext>
    </p:extLst>
  </p:cSld>
  <p:clrMapOvr>
    <a:masterClrMapping/>
  </p:clrMapOvr>
  <p:transition spd="slow" advTm="5000">
    <p:plus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797813"/>
      </p:ext>
    </p:extLst>
  </p:cSld>
  <p:clrMapOvr>
    <a:masterClrMapping/>
  </p:clrMapOvr>
  <p:transition spd="slow" advTm="5000">
    <p:plus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689390"/>
      </p:ext>
    </p:extLst>
  </p:cSld>
  <p:clrMapOvr>
    <a:masterClrMapping/>
  </p:clrMapOvr>
  <p:transition spd="slow" advTm="5000">
    <p:plus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553687"/>
      </p:ext>
    </p:extLst>
  </p:cSld>
  <p:clrMapOvr>
    <a:masterClrMapping/>
  </p:clrMapOvr>
  <p:transition spd="slow" advTm="5000">
    <p:plus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303203"/>
      </p:ext>
    </p:extLst>
  </p:cSld>
  <p:clrMapOvr>
    <a:masterClrMapping/>
  </p:clrMapOvr>
  <p:transition spd="slow" advTm="5000">
    <p:plus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111428"/>
      </p:ext>
    </p:extLst>
  </p:cSld>
  <p:clrMapOvr>
    <a:masterClrMapping/>
  </p:clrMapOvr>
  <p:transition spd="slow" advTm="5000">
    <p:plus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056321"/>
      </p:ext>
    </p:extLst>
  </p:cSld>
  <p:clrMapOvr>
    <a:masterClrMapping/>
  </p:clrMapOvr>
  <p:transition spd="slow" advTm="5000">
    <p:plus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42488"/>
      </p:ext>
    </p:extLst>
  </p:cSld>
  <p:clrMapOvr>
    <a:masterClrMapping/>
  </p:clrMapOvr>
  <p:transition spd="slow" advTm="5000">
    <p:plus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324961"/>
      </p:ext>
    </p:extLst>
  </p:cSld>
  <p:clrMapOvr>
    <a:masterClrMapping/>
  </p:clrMapOvr>
  <p:transition spd="slow" advTm="5000">
    <p:plus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835426"/>
      </p:ext>
    </p:extLst>
  </p:cSld>
  <p:clrMapOvr>
    <a:masterClrMapping/>
  </p:clrMapOvr>
  <p:transition spd="slow" advTm="5000">
    <p:plus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020608"/>
      </p:ext>
    </p:extLst>
  </p:cSld>
  <p:clrMapOvr>
    <a:masterClrMapping/>
  </p:clrMapOvr>
  <p:transition spd="slow" advTm="5000">
    <p:plus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404723"/>
      </p:ext>
    </p:extLst>
  </p:cSld>
  <p:clrMapOvr>
    <a:masterClrMapping/>
  </p:clrMapOvr>
  <p:transition spd="slow" advTm="5000">
    <p:plus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762507"/>
      </p:ext>
    </p:extLst>
  </p:cSld>
  <p:clrMapOvr>
    <a:masterClrMapping/>
  </p:clrMapOvr>
  <p:transition spd="slow" advTm="5000">
    <p:plus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054264"/>
      </p:ext>
    </p:extLst>
  </p:cSld>
  <p:clrMapOvr>
    <a:masterClrMapping/>
  </p:clrMapOvr>
  <p:transition spd="slow" advTm="5000">
    <p:plus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19980"/>
      </p:ext>
    </p:extLst>
  </p:cSld>
  <p:clrMapOvr>
    <a:masterClrMapping/>
  </p:clrMapOvr>
  <p:transition spd="slow" advTm="5000">
    <p:plus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449829"/>
      </p:ext>
    </p:extLst>
  </p:cSld>
  <p:clrMapOvr>
    <a:masterClrMapping/>
  </p:clrMapOvr>
  <p:transition spd="slow" advTm="5000">
    <p:plus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19310"/>
      </p:ext>
    </p:extLst>
  </p:cSld>
  <p:clrMapOvr>
    <a:masterClrMapping/>
  </p:clrMapOvr>
  <p:transition spd="slow" advTm="5000">
    <p:plus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026525"/>
      </p:ext>
    </p:extLst>
  </p:cSld>
  <p:clrMapOvr>
    <a:masterClrMapping/>
  </p:clrMapOvr>
  <p:transition spd="slow" advTm="5000">
    <p:plus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507694"/>
      </p:ext>
    </p:extLst>
  </p:cSld>
  <p:clrMapOvr>
    <a:masterClrMapping/>
  </p:clrMapOvr>
  <p:transition spd="slow" advTm="5000">
    <p:plus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85360"/>
      </p:ext>
    </p:extLst>
  </p:cSld>
  <p:clrMapOvr>
    <a:masterClrMapping/>
  </p:clrMapOvr>
  <p:transition spd="slow" advTm="5000">
    <p:plus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987567"/>
      </p:ext>
    </p:extLst>
  </p:cSld>
  <p:clrMapOvr>
    <a:masterClrMapping/>
  </p:clrMapOvr>
  <p:transition spd="slow" advTm="5000">
    <p:plus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492214"/>
      </p:ext>
    </p:extLst>
  </p:cSld>
  <p:clrMapOvr>
    <a:masterClrMapping/>
  </p:clrMapOvr>
  <p:transition spd="slow" advTm="5000">
    <p:plus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175211"/>
      </p:ext>
    </p:extLst>
  </p:cSld>
  <p:clrMapOvr>
    <a:masterClrMapping/>
  </p:clrMapOvr>
  <p:transition spd="slow" advTm="5000">
    <p:plus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797599"/>
      </p:ext>
    </p:extLst>
  </p:cSld>
  <p:clrMapOvr>
    <a:masterClrMapping/>
  </p:clrMapOvr>
  <p:transition spd="slow" advTm="5000">
    <p:plus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568481"/>
      </p:ext>
    </p:extLst>
  </p:cSld>
  <p:clrMapOvr>
    <a:masterClrMapping/>
  </p:clrMapOvr>
  <p:transition spd="slow" advTm="5000">
    <p:plus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237423"/>
      </p:ext>
    </p:extLst>
  </p:cSld>
  <p:clrMapOvr>
    <a:masterClrMapping/>
  </p:clrMapOvr>
  <p:transition spd="slow" advTm="5000">
    <p:plus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673697"/>
      </p:ext>
    </p:extLst>
  </p:cSld>
  <p:clrMapOvr>
    <a:masterClrMapping/>
  </p:clrMapOvr>
  <p:transition spd="slow" advTm="5000">
    <p:plus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154030"/>
      </p:ext>
    </p:extLst>
  </p:cSld>
  <p:clrMapOvr>
    <a:masterClrMapping/>
  </p:clrMapOvr>
  <p:transition spd="slow" advTm="5000">
    <p:plus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97746"/>
      </p:ext>
    </p:extLst>
  </p:cSld>
  <p:clrMapOvr>
    <a:masterClrMapping/>
  </p:clrMapOvr>
  <p:transition spd="slow" advTm="5000">
    <p:plus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839630"/>
      </p:ext>
    </p:extLst>
  </p:cSld>
  <p:clrMapOvr>
    <a:masterClrMapping/>
  </p:clrMapOvr>
  <p:transition spd="slow" advTm="5000">
    <p:plus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26285"/>
      </p:ext>
    </p:extLst>
  </p:cSld>
  <p:clrMapOvr>
    <a:masterClrMapping/>
  </p:clrMapOvr>
  <p:transition spd="slow" advTm="5000">
    <p:plus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613689"/>
      </p:ext>
    </p:extLst>
  </p:cSld>
  <p:clrMapOvr>
    <a:masterClrMapping/>
  </p:clrMapOvr>
  <p:transition spd="slow" advTm="5000">
    <p:plus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933729"/>
      </p:ext>
    </p:extLst>
  </p:cSld>
  <p:clrMapOvr>
    <a:masterClrMapping/>
  </p:clrMapOvr>
  <p:transition spd="slow" advTm="5000">
    <p:plus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411831"/>
      </p:ext>
    </p:extLst>
  </p:cSld>
  <p:clrMapOvr>
    <a:masterClrMapping/>
  </p:clrMapOvr>
  <p:transition spd="slow" advTm="5000">
    <p:plus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783968"/>
      </p:ext>
    </p:extLst>
  </p:cSld>
  <p:clrMapOvr>
    <a:masterClrMapping/>
  </p:clrMapOvr>
  <p:transition spd="slow" advTm="5000">
    <p:plus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709842"/>
      </p:ext>
    </p:extLst>
  </p:cSld>
  <p:clrMapOvr>
    <a:masterClrMapping/>
  </p:clrMapOvr>
  <p:transition spd="slow" advTm="5000">
    <p:plus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972673"/>
      </p:ext>
    </p:extLst>
  </p:cSld>
  <p:clrMapOvr>
    <a:masterClrMapping/>
  </p:clrMapOvr>
  <p:transition spd="slow" advTm="5000">
    <p:plus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879299"/>
      </p:ext>
    </p:extLst>
  </p:cSld>
  <p:clrMapOvr>
    <a:masterClrMapping/>
  </p:clrMapOvr>
  <p:transition spd="slow" advTm="5000">
    <p:plus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467648"/>
      </p:ext>
    </p:extLst>
  </p:cSld>
  <p:clrMapOvr>
    <a:masterClrMapping/>
  </p:clrMapOvr>
  <p:transition spd="slow" advTm="5000">
    <p:plus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358199"/>
      </p:ext>
    </p:extLst>
  </p:cSld>
  <p:clrMapOvr>
    <a:masterClrMapping/>
  </p:clrMapOvr>
  <p:transition spd="slow" advTm="5000">
    <p:plus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794161"/>
      </p:ext>
    </p:extLst>
  </p:cSld>
  <p:clrMapOvr>
    <a:masterClrMapping/>
  </p:clrMapOvr>
  <p:transition spd="slow" advTm="5000">
    <p:plus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075073"/>
      </p:ext>
    </p:extLst>
  </p:cSld>
  <p:clrMapOvr>
    <a:masterClrMapping/>
  </p:clrMapOvr>
  <p:transition spd="slow" advTm="5000">
    <p:plus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28144"/>
      </p:ext>
    </p:extLst>
  </p:cSld>
  <p:clrMapOvr>
    <a:masterClrMapping/>
  </p:clrMapOvr>
  <p:transition spd="slow" advTm="5000">
    <p:plus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733466"/>
      </p:ext>
    </p:extLst>
  </p:cSld>
  <p:clrMapOvr>
    <a:masterClrMapping/>
  </p:clrMapOvr>
  <p:transition spd="slow" advTm="5000">
    <p:plus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645583"/>
      </p:ext>
    </p:extLst>
  </p:cSld>
  <p:clrMapOvr>
    <a:masterClrMapping/>
  </p:clrMapOvr>
  <p:transition spd="slow" advTm="5000">
    <p:plus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155857"/>
      </p:ext>
    </p:extLst>
  </p:cSld>
  <p:clrMapOvr>
    <a:masterClrMapping/>
  </p:clrMapOvr>
  <p:transition spd="slow" advTm="5000">
    <p:plus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850624"/>
      </p:ext>
    </p:extLst>
  </p:cSld>
  <p:clrMapOvr>
    <a:masterClrMapping/>
  </p:clrMapOvr>
  <p:transition spd="slow" advTm="5000">
    <p:plus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383640"/>
      </p:ext>
    </p:extLst>
  </p:cSld>
  <p:clrMapOvr>
    <a:masterClrMapping/>
  </p:clrMapOvr>
  <p:transition spd="slow" advTm="5000">
    <p:plus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274451"/>
      </p:ext>
    </p:extLst>
  </p:cSld>
  <p:clrMapOvr>
    <a:masterClrMapping/>
  </p:clrMapOvr>
  <p:transition spd="slow" advTm="5000">
    <p:plus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749429"/>
      </p:ext>
    </p:extLst>
  </p:cSld>
  <p:clrMapOvr>
    <a:masterClrMapping/>
  </p:clrMapOvr>
  <p:transition spd="slow" advTm="5000">
    <p:plus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05736"/>
      </p:ext>
    </p:extLst>
  </p:cSld>
  <p:clrMapOvr>
    <a:masterClrMapping/>
  </p:clrMapOvr>
  <p:transition spd="slow" advTm="5000">
    <p:plus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834310"/>
      </p:ext>
    </p:extLst>
  </p:cSld>
  <p:clrMapOvr>
    <a:masterClrMapping/>
  </p:clrMapOvr>
  <p:transition spd="slow" advTm="5000">
    <p:plus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800490"/>
      </p:ext>
    </p:extLst>
  </p:cSld>
  <p:clrMapOvr>
    <a:masterClrMapping/>
  </p:clrMapOvr>
  <p:transition spd="slow" advTm="5000">
    <p:plus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949345"/>
      </p:ext>
    </p:extLst>
  </p:cSld>
  <p:clrMapOvr>
    <a:masterClrMapping/>
  </p:clrMapOvr>
  <p:transition spd="slow" advTm="5000">
    <p:plus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360528"/>
      </p:ext>
    </p:extLst>
  </p:cSld>
  <p:clrMapOvr>
    <a:masterClrMapping/>
  </p:clrMapOvr>
  <p:transition spd="slow" advTm="5000">
    <p:plus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491080"/>
      </p:ext>
    </p:extLst>
  </p:cSld>
  <p:clrMapOvr>
    <a:masterClrMapping/>
  </p:clrMapOvr>
  <p:transition spd="slow" advTm="5000">
    <p:plus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204262"/>
      </p:ext>
    </p:extLst>
  </p:cSld>
  <p:clrMapOvr>
    <a:masterClrMapping/>
  </p:clrMapOvr>
  <p:transition spd="slow" advTm="5000">
    <p:plus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528206"/>
      </p:ext>
    </p:extLst>
  </p:cSld>
  <p:clrMapOvr>
    <a:masterClrMapping/>
  </p:clrMapOvr>
  <p:transition spd="slow" advTm="5000">
    <p:plus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056089"/>
      </p:ext>
    </p:extLst>
  </p:cSld>
  <p:clrMapOvr>
    <a:masterClrMapping/>
  </p:clrMapOvr>
  <p:transition spd="slow" advTm="5000">
    <p:plus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995135"/>
      </p:ext>
    </p:extLst>
  </p:cSld>
  <p:clrMapOvr>
    <a:masterClrMapping/>
  </p:clrMapOvr>
  <p:transition spd="slow" advTm="5000">
    <p:plus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579ABF-DDA6-4E90-A160-0E2935D293E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13097"/>
      </p:ext>
    </p:extLst>
  </p:cSld>
  <p:clrMapOvr>
    <a:masterClrMapping/>
  </p:clrMapOvr>
  <p:transition spd="slow" advTm="5000">
    <p:plus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D97E23-C069-4511-AE0C-231C86253EAE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489562"/>
      </p:ext>
    </p:extLst>
  </p:cSld>
  <p:clrMapOvr>
    <a:masterClrMapping/>
  </p:clrMapOvr>
  <p:transition spd="slow" advTm="5000">
    <p:plus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81876-4E80-4BC7-B108-BCABCF5A491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696983"/>
      </p:ext>
    </p:extLst>
  </p:cSld>
  <p:clrMapOvr>
    <a:masterClrMapping/>
  </p:clrMapOvr>
  <p:transition spd="slow" advTm="5000">
    <p:plus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15CBEC-3765-44DA-9352-A2AA55CD793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56389"/>
      </p:ext>
    </p:extLst>
  </p:cSld>
  <p:clrMapOvr>
    <a:masterClrMapping/>
  </p:clrMapOvr>
  <p:transition spd="slow" advTm="5000">
    <p:plus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A83C34-8775-4F3E-B79F-591F07B950BA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373347"/>
      </p:ext>
    </p:extLst>
  </p:cSld>
  <p:clrMapOvr>
    <a:masterClrMapping/>
  </p:clrMapOvr>
  <p:transition spd="slow" advTm="5000">
    <p:plus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79E1EE-F667-4632-8BC8-8E7FDB74BEC8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92529"/>
      </p:ext>
    </p:extLst>
  </p:cSld>
  <p:clrMapOvr>
    <a:masterClrMapping/>
  </p:clrMapOvr>
  <p:transition spd="slow" advTm="5000">
    <p:plus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40BC73-E1D4-4692-BFEB-2B1EB79A7F6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327736"/>
      </p:ext>
    </p:extLst>
  </p:cSld>
  <p:clrMapOvr>
    <a:masterClrMapping/>
  </p:clrMapOvr>
  <p:transition spd="slow" advTm="5000">
    <p:plus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0F6862-2014-4832-9B7A-831180EBC0D0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388281"/>
      </p:ext>
    </p:extLst>
  </p:cSld>
  <p:clrMapOvr>
    <a:masterClrMapping/>
  </p:clrMapOvr>
  <p:transition spd="slow" advTm="5000">
    <p:plus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901E6-46F1-4A9C-8828-C99DFCA1A39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735217"/>
      </p:ext>
    </p:extLst>
  </p:cSld>
  <p:clrMapOvr>
    <a:masterClrMapping/>
  </p:clrMapOvr>
  <p:transition spd="slow" advTm="5000">
    <p:plus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13F3DE-6995-4B00-850E-95D9EBEBB743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458836"/>
      </p:ext>
    </p:extLst>
  </p:cSld>
  <p:clrMapOvr>
    <a:masterClrMapping/>
  </p:clrMapOvr>
  <p:transition spd="slow" advTm="5000">
    <p:plus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0E5D8-CC3C-42DF-83AB-780AE55D0CA9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903567"/>
      </p:ext>
    </p:extLst>
  </p:cSld>
  <p:clrMapOvr>
    <a:masterClrMapping/>
  </p:clrMapOvr>
  <p:transition spd="slow" advTm="5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.xml"/><Relationship Id="rId3" Type="http://schemas.openxmlformats.org/officeDocument/2006/relationships/slideLayout" Target="../slideLayouts/slideLayout97.xml"/><Relationship Id="rId7" Type="http://schemas.openxmlformats.org/officeDocument/2006/relationships/slideLayout" Target="../slideLayouts/slideLayout101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6.xml"/><Relationship Id="rId1" Type="http://schemas.openxmlformats.org/officeDocument/2006/relationships/slideLayout" Target="../slideLayouts/slideLayout95.xml"/><Relationship Id="rId6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98.xml"/><Relationship Id="rId9" Type="http://schemas.openxmlformats.org/officeDocument/2006/relationships/slideLayout" Target="../slideLayouts/slideLayout103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108.xml"/><Relationship Id="rId7" Type="http://schemas.openxmlformats.org/officeDocument/2006/relationships/slideLayout" Target="../slideLayouts/slideLayout112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0.xml"/><Relationship Id="rId10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09.xml"/><Relationship Id="rId9" Type="http://schemas.openxmlformats.org/officeDocument/2006/relationships/slideLayout" Target="../slideLayouts/slideLayout114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.xml"/><Relationship Id="rId3" Type="http://schemas.openxmlformats.org/officeDocument/2006/relationships/slideLayout" Target="../slideLayouts/slideLayout119.xml"/><Relationship Id="rId7" Type="http://schemas.openxmlformats.org/officeDocument/2006/relationships/slideLayout" Target="../slideLayouts/slideLayout123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22.xml"/><Relationship Id="rId11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1.xml"/><Relationship Id="rId10" Type="http://schemas.openxmlformats.org/officeDocument/2006/relationships/slideLayout" Target="../slideLayouts/slideLayout126.xml"/><Relationship Id="rId4" Type="http://schemas.openxmlformats.org/officeDocument/2006/relationships/slideLayout" Target="../slideLayouts/slideLayout120.xml"/><Relationship Id="rId9" Type="http://schemas.openxmlformats.org/officeDocument/2006/relationships/slideLayout" Target="../slideLayouts/slideLayout125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5.xml"/><Relationship Id="rId3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34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11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2.xml"/><Relationship Id="rId10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1.xml"/><Relationship Id="rId9" Type="http://schemas.openxmlformats.org/officeDocument/2006/relationships/slideLayout" Target="../slideLayouts/slideLayout1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10/12/2021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9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10/12/2021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12995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9" r:id="rId1"/>
    <p:sldLayoutId id="2147484250" r:id="rId2"/>
    <p:sldLayoutId id="2147484251" r:id="rId3"/>
    <p:sldLayoutId id="2147484252" r:id="rId4"/>
    <p:sldLayoutId id="2147484253" r:id="rId5"/>
    <p:sldLayoutId id="2147484254" r:id="rId6"/>
    <p:sldLayoutId id="2147484255" r:id="rId7"/>
    <p:sldLayoutId id="2147484256" r:id="rId8"/>
    <p:sldLayoutId id="2147484257" r:id="rId9"/>
    <p:sldLayoutId id="2147484258" r:id="rId10"/>
    <p:sldLayoutId id="2147484259" r:id="rId11"/>
    <p:sldLayoutId id="2147484260" r:id="rId12"/>
    <p:sldLayoutId id="2147484261" r:id="rId13"/>
    <p:sldLayoutId id="2147484262" r:id="rId14"/>
    <p:sldLayoutId id="2147484263" r:id="rId15"/>
    <p:sldLayoutId id="2147484264" r:id="rId16"/>
    <p:sldLayoutId id="2147484265" r:id="rId17"/>
  </p:sldLayoutIdLst>
  <p:transition>
    <p:split orient="vert"/>
  </p:transition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977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7" r:id="rId1"/>
    <p:sldLayoutId id="2147484268" r:id="rId2"/>
    <p:sldLayoutId id="2147484269" r:id="rId3"/>
    <p:sldLayoutId id="2147484270" r:id="rId4"/>
    <p:sldLayoutId id="2147484271" r:id="rId5"/>
    <p:sldLayoutId id="2147484272" r:id="rId6"/>
    <p:sldLayoutId id="2147484273" r:id="rId7"/>
    <p:sldLayoutId id="2147484274" r:id="rId8"/>
    <p:sldLayoutId id="2147484275" r:id="rId9"/>
    <p:sldLayoutId id="2147484276" r:id="rId10"/>
    <p:sldLayoutId id="2147484277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971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9" r:id="rId1"/>
    <p:sldLayoutId id="2147484280" r:id="rId2"/>
    <p:sldLayoutId id="2147484281" r:id="rId3"/>
    <p:sldLayoutId id="2147484282" r:id="rId4"/>
    <p:sldLayoutId id="2147484283" r:id="rId5"/>
    <p:sldLayoutId id="2147484284" r:id="rId6"/>
    <p:sldLayoutId id="2147484285" r:id="rId7"/>
    <p:sldLayoutId id="2147484286" r:id="rId8"/>
    <p:sldLayoutId id="2147484287" r:id="rId9"/>
    <p:sldLayoutId id="2147484288" r:id="rId10"/>
    <p:sldLayoutId id="2147484289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542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1" r:id="rId1"/>
    <p:sldLayoutId id="2147484292" r:id="rId2"/>
    <p:sldLayoutId id="2147484293" r:id="rId3"/>
    <p:sldLayoutId id="2147484294" r:id="rId4"/>
    <p:sldLayoutId id="2147484295" r:id="rId5"/>
    <p:sldLayoutId id="2147484296" r:id="rId6"/>
    <p:sldLayoutId id="2147484297" r:id="rId7"/>
    <p:sldLayoutId id="2147484298" r:id="rId8"/>
    <p:sldLayoutId id="2147484299" r:id="rId9"/>
    <p:sldLayoutId id="2147484300" r:id="rId10"/>
    <p:sldLayoutId id="2147484301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546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3" r:id="rId1"/>
    <p:sldLayoutId id="2147484304" r:id="rId2"/>
    <p:sldLayoutId id="2147484305" r:id="rId3"/>
    <p:sldLayoutId id="2147484306" r:id="rId4"/>
    <p:sldLayoutId id="2147484307" r:id="rId5"/>
    <p:sldLayoutId id="2147484308" r:id="rId6"/>
    <p:sldLayoutId id="2147484309" r:id="rId7"/>
    <p:sldLayoutId id="2147484310" r:id="rId8"/>
    <p:sldLayoutId id="2147484311" r:id="rId9"/>
    <p:sldLayoutId id="2147484312" r:id="rId10"/>
    <p:sldLayoutId id="2147484313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873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5" r:id="rId1"/>
    <p:sldLayoutId id="2147484316" r:id="rId2"/>
    <p:sldLayoutId id="2147484317" r:id="rId3"/>
    <p:sldLayoutId id="2147484318" r:id="rId4"/>
    <p:sldLayoutId id="2147484319" r:id="rId5"/>
    <p:sldLayoutId id="2147484320" r:id="rId6"/>
    <p:sldLayoutId id="2147484321" r:id="rId7"/>
    <p:sldLayoutId id="2147484322" r:id="rId8"/>
    <p:sldLayoutId id="2147484323" r:id="rId9"/>
    <p:sldLayoutId id="2147484324" r:id="rId10"/>
    <p:sldLayoutId id="2147484325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01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7" r:id="rId1"/>
    <p:sldLayoutId id="2147484328" r:id="rId2"/>
    <p:sldLayoutId id="2147484329" r:id="rId3"/>
    <p:sldLayoutId id="2147484330" r:id="rId4"/>
    <p:sldLayoutId id="2147484331" r:id="rId5"/>
    <p:sldLayoutId id="2147484332" r:id="rId6"/>
    <p:sldLayoutId id="2147484333" r:id="rId7"/>
    <p:sldLayoutId id="2147484334" r:id="rId8"/>
    <p:sldLayoutId id="2147484335" r:id="rId9"/>
    <p:sldLayoutId id="2147484336" r:id="rId10"/>
    <p:sldLayoutId id="2147484337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82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9" r:id="rId1"/>
    <p:sldLayoutId id="2147484340" r:id="rId2"/>
    <p:sldLayoutId id="2147484341" r:id="rId3"/>
    <p:sldLayoutId id="2147484342" r:id="rId4"/>
    <p:sldLayoutId id="2147484343" r:id="rId5"/>
    <p:sldLayoutId id="2147484344" r:id="rId6"/>
    <p:sldLayoutId id="2147484345" r:id="rId7"/>
    <p:sldLayoutId id="2147484346" r:id="rId8"/>
    <p:sldLayoutId id="2147484347" r:id="rId9"/>
    <p:sldLayoutId id="2147484348" r:id="rId10"/>
    <p:sldLayoutId id="2147484349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301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1" r:id="rId1"/>
    <p:sldLayoutId id="2147484352" r:id="rId2"/>
    <p:sldLayoutId id="2147484353" r:id="rId3"/>
    <p:sldLayoutId id="2147484354" r:id="rId4"/>
    <p:sldLayoutId id="2147484355" r:id="rId5"/>
    <p:sldLayoutId id="2147484356" r:id="rId6"/>
    <p:sldLayoutId id="2147484357" r:id="rId7"/>
    <p:sldLayoutId id="2147484358" r:id="rId8"/>
    <p:sldLayoutId id="2147484359" r:id="rId9"/>
    <p:sldLayoutId id="2147484360" r:id="rId10"/>
    <p:sldLayoutId id="2147484361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/>
              <a:t>Mintaszöveg szerkesztése</a:t>
            </a:r>
          </a:p>
          <a:p>
            <a:pPr lvl="1"/>
            <a:r>
              <a:rPr lang="hu-HU" altLang="pt-BR"/>
              <a:t>Második szint</a:t>
            </a:r>
          </a:p>
          <a:p>
            <a:pPr lvl="2"/>
            <a:r>
              <a:rPr lang="hu-HU" altLang="pt-BR"/>
              <a:t>Harmadik szint</a:t>
            </a:r>
          </a:p>
          <a:p>
            <a:pPr lvl="3"/>
            <a:r>
              <a:rPr lang="hu-HU" altLang="pt-BR"/>
              <a:t>Negyedik szint</a:t>
            </a:r>
          </a:p>
          <a:p>
            <a:pPr lvl="4"/>
            <a:r>
              <a:rPr lang="hu-HU" altLang="pt-BR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0AE8B5-A7CC-4D74-A944-59CC51AC015B}" type="slidenum">
              <a:rPr kumimoji="0" lang="hu-HU" altLang="pt-BR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hu-HU" altLang="pt-B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498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5" r:id="rId1"/>
    <p:sldLayoutId id="2147484376" r:id="rId2"/>
    <p:sldLayoutId id="2147484377" r:id="rId3"/>
    <p:sldLayoutId id="2147484378" r:id="rId4"/>
    <p:sldLayoutId id="2147484379" r:id="rId5"/>
    <p:sldLayoutId id="2147484380" r:id="rId6"/>
    <p:sldLayoutId id="2147484381" r:id="rId7"/>
    <p:sldLayoutId id="2147484382" r:id="rId8"/>
    <p:sldLayoutId id="2147484383" r:id="rId9"/>
    <p:sldLayoutId id="2147484384" r:id="rId10"/>
    <p:sldLayoutId id="2147484385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0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 rot="21172176">
            <a:off x="488893" y="413386"/>
            <a:ext cx="37224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PROSSEGUINDO</a:t>
            </a:r>
          </a:p>
          <a:p>
            <a:pPr algn="ctr"/>
            <a:r>
              <a:rPr lang="pt-BR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A JORNADA</a:t>
            </a:r>
          </a:p>
          <a:p>
            <a:pPr algn="ctr"/>
            <a:endParaRPr lang="pt-BR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</p:txBody>
      </p:sp>
      <p:sp>
        <p:nvSpPr>
          <p:cNvPr id="1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2" name="Retângulo 1"/>
          <p:cNvSpPr/>
          <p:nvPr/>
        </p:nvSpPr>
        <p:spPr>
          <a:xfrm rot="21104662">
            <a:off x="495957" y="1365380"/>
            <a:ext cx="53748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Não deixe que minha luz</a:t>
            </a:r>
          </a:p>
          <a:p>
            <a:pPr lvl="0" algn="ctr"/>
            <a:r>
              <a:rPr lang="pt-BR" sz="1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se apague</a:t>
            </a:r>
            <a:endParaRPr lang="pt-BR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  <a:p>
            <a:pPr lvl="0" algn="ctr"/>
            <a:endParaRPr lang="pt-BR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  <a:p>
            <a:pPr lvl="0" algn="ctr"/>
            <a:r>
              <a:rPr lang="pt-BR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DEUS nos guia sempre, dando-nos orientação de nossa vida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DD56A08-EC15-49D3-8249-ADCF3A0570A1}"/>
              </a:ext>
            </a:extLst>
          </p:cNvPr>
          <p:cNvSpPr/>
          <p:nvPr/>
        </p:nvSpPr>
        <p:spPr>
          <a:xfrm>
            <a:off x="6241743" y="4558725"/>
            <a:ext cx="28664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Progressão Automática</a:t>
            </a:r>
          </a:p>
        </p:txBody>
      </p:sp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5000">
        <p14:prism isContent="1" isInverted="1"/>
        <p:sndAc>
          <p:stSnd>
            <p:snd r:embed="rId3" name="Mozart - Requiem em D Minor Introitus K626.wav"/>
          </p:stSnd>
        </p:sndAc>
      </p:transition>
    </mc:Choice>
    <mc:Fallback>
      <p:transition spd="slow" advClick="0" advTm="25000">
        <p:fade/>
        <p:sndAc>
          <p:stSnd>
            <p:snd r:embed="rId3" name="Mozart - Requiem em D Minor Introitus K62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2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7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0"/>
                            </p:stCondLst>
                            <p:childTnLst>
                              <p:par>
                                <p:cTn id="3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38915" name="Picture 4" descr="12245882281U7Rrbc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477" y="-22485"/>
            <a:ext cx="9183973" cy="5165985"/>
          </a:xfrm>
        </p:spPr>
      </p:pic>
      <p:sp>
        <p:nvSpPr>
          <p:cNvPr id="3" name="Retângulo 2"/>
          <p:cNvSpPr/>
          <p:nvPr/>
        </p:nvSpPr>
        <p:spPr>
          <a:xfrm>
            <a:off x="4383780" y="2283718"/>
            <a:ext cx="476022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Os pássaros são</a:t>
            </a: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prenúncios de uma viagem</a:t>
            </a: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sem retorno</a:t>
            </a:r>
            <a:endParaRPr lang="pt-B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9781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9220" name="Picture 4" descr="1207801432ImeLC8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5263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fallOve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23555" name="Picture 4" descr="1303047220mdy4JsE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Retângulo 1"/>
          <p:cNvSpPr/>
          <p:nvPr/>
        </p:nvSpPr>
        <p:spPr>
          <a:xfrm>
            <a:off x="179512" y="3579862"/>
            <a:ext cx="575080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oper Black" panose="0208090404030B020404" pitchFamily="18" charset="0"/>
              </a:rPr>
              <a:t>OS RASTROS DE MINHA MEMÓRIA</a:t>
            </a:r>
          </a:p>
          <a:p>
            <a:pPr algn="ctr"/>
            <a:r>
              <a:rPr lang="pt-BR" sz="2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oper Black" panose="0208090404030B020404" pitchFamily="18" charset="0"/>
              </a:rPr>
              <a:t> SE PERDERÃO</a:t>
            </a:r>
          </a:p>
          <a:p>
            <a:pPr algn="ctr"/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oper Black" panose="0208090404030B020404" pitchFamily="18" charset="0"/>
              </a:rPr>
              <a:t>NA CAVERNA DOS ESQUECIDOS</a:t>
            </a:r>
            <a:endParaRPr lang="pt-BR" sz="2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30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:plus/>
      </p:transition>
    </mc:Choice>
    <mc:Fallback xmlns="">
      <p:transition spd="slow" advClick="0" advTm="15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6147" name="Picture 4" descr="1303387005ai3ZlkG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  <p:extLst>
      <p:ext uri="{BB962C8B-B14F-4D97-AF65-F5344CB8AC3E}">
        <p14:creationId xmlns:p14="http://schemas.microsoft.com/office/powerpoint/2010/main" val="295525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randomBar dir="vert"/>
      </p:transition>
    </mc:Choice>
    <mc:Fallback xmlns="">
      <p:transition spd="slow" advClick="0" advTm="8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36867" name="Picture 5" descr="1303250251tcKhPM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835696" y="3723878"/>
            <a:ext cx="697338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O cio da terra não mais me pertence, mas nela</a:t>
            </a:r>
          </a:p>
          <a:p>
            <a:pPr algn="ctr"/>
            <a:r>
              <a:rPr lang="pt-BR" sz="2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ainda prosperarei e 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descansarei</a:t>
            </a:r>
          </a:p>
          <a:p>
            <a:pPr algn="ctr"/>
            <a:r>
              <a:rPr lang="pt-BR" sz="2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Meus sonhos serão eternos</a:t>
            </a:r>
          </a:p>
        </p:txBody>
      </p:sp>
    </p:spTree>
    <p:extLst>
      <p:ext uri="{BB962C8B-B14F-4D97-AF65-F5344CB8AC3E}">
        <p14:creationId xmlns:p14="http://schemas.microsoft.com/office/powerpoint/2010/main" val="1002274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4099" name="Picture 4" descr="1303047327skMQ7p8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  <p:extLst>
      <p:ext uri="{BB962C8B-B14F-4D97-AF65-F5344CB8AC3E}">
        <p14:creationId xmlns:p14="http://schemas.microsoft.com/office/powerpoint/2010/main" val="310356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53251" name="Picture 4" descr="bird-going-in-600x44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Retângulo 1"/>
          <p:cNvSpPr/>
          <p:nvPr/>
        </p:nvSpPr>
        <p:spPr>
          <a:xfrm>
            <a:off x="179512" y="155704"/>
            <a:ext cx="33843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400" b="1" dirty="0">
                <a:ln w="22225">
                  <a:solidFill>
                    <a:srgbClr val="333399"/>
                  </a:solidFill>
                  <a:prstDash val="solid"/>
                </a:ln>
                <a:solidFill>
                  <a:srgbClr val="FFFF00"/>
                </a:solidFill>
              </a:rPr>
              <a:t>Um vazio  se desenhou,</a:t>
            </a:r>
          </a:p>
          <a:p>
            <a:pPr lvl="0" algn="ctr"/>
            <a:r>
              <a:rPr lang="pt-BR" sz="4400" b="1" dirty="0">
                <a:ln w="22225">
                  <a:solidFill>
                    <a:srgbClr val="333399"/>
                  </a:solidFill>
                  <a:prstDash val="solid"/>
                </a:ln>
                <a:solidFill>
                  <a:srgbClr val="FFFF00"/>
                </a:solidFill>
              </a:rPr>
              <a:t>preenchê-lo será </a:t>
            </a:r>
          </a:p>
          <a:p>
            <a:pPr lvl="0" algn="ctr"/>
            <a:r>
              <a:rPr lang="pt-BR" sz="4400" b="1" dirty="0">
                <a:ln w="22225">
                  <a:solidFill>
                    <a:srgbClr val="333399"/>
                  </a:solidFill>
                  <a:prstDash val="solid"/>
                </a:ln>
                <a:solidFill>
                  <a:srgbClr val="FFFF00"/>
                </a:solidFill>
              </a:rPr>
              <a:t>minha arte final</a:t>
            </a:r>
          </a:p>
        </p:txBody>
      </p:sp>
    </p:spTree>
    <p:extLst>
      <p:ext uri="{BB962C8B-B14F-4D97-AF65-F5344CB8AC3E}">
        <p14:creationId xmlns:p14="http://schemas.microsoft.com/office/powerpoint/2010/main" val="1681547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9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47107" name="Picture 4" descr="13031875995yldTL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  <p:extLst>
      <p:ext uri="{BB962C8B-B14F-4D97-AF65-F5344CB8AC3E}">
        <p14:creationId xmlns:p14="http://schemas.microsoft.com/office/powerpoint/2010/main" val="6020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plus/>
      </p:transition>
    </mc:Choice>
    <mc:Fallback xmlns="">
      <p:transition spd="slow" advClick="0" advTm="8000">
        <p:plus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altLang="pt-BR"/>
          </a:p>
        </p:txBody>
      </p:sp>
      <p:pic>
        <p:nvPicPr>
          <p:cNvPr id="31747" name="Picture 4" descr="12063910084SNyXIr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Retângulo 1"/>
          <p:cNvSpPr/>
          <p:nvPr/>
        </p:nvSpPr>
        <p:spPr>
          <a:xfrm>
            <a:off x="251520" y="2931790"/>
            <a:ext cx="843528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Tudo são ideias e ações</a:t>
            </a:r>
          </a:p>
          <a:p>
            <a:pPr algn="ctr"/>
            <a:r>
              <a:rPr lang="pt-BR" sz="4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para um novo</a:t>
            </a:r>
          </a:p>
          <a:p>
            <a:pPr algn="ctr"/>
            <a:r>
              <a:rPr lang="pt-BR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tempo</a:t>
            </a:r>
            <a:endParaRPr lang="pt-BR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9476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580113" y="2154798"/>
            <a:ext cx="345638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ROTEIRO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  <a:endParaRPr lang="pt-BR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Visual e Músicas 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</a:t>
            </a:r>
            <a:endParaRPr lang="pt-BR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Abertura: </a:t>
            </a:r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Réquiem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Immortal</a:t>
            </a:r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Love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002060"/>
                </a:solidFill>
                <a:latin typeface="Maiandra GD" pitchFamily="34" charset="0"/>
                <a:cs typeface="Arial" charset="0"/>
              </a:rPr>
              <a:t>Cantora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err="1">
                <a:solidFill>
                  <a:srgbClr val="C00000"/>
                </a:solidFill>
                <a:latin typeface="Maiandra GD" pitchFamily="34" charset="0"/>
                <a:cs typeface="Arial" charset="0"/>
              </a:rPr>
              <a:t>Aeoliah</a:t>
            </a:r>
            <a:endParaRPr lang="pt-BR" b="1" dirty="0">
              <a:solidFill>
                <a:srgbClr val="C00000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85799" y="4112154"/>
            <a:ext cx="5187919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5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0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753" y="139935"/>
            <a:ext cx="2404231" cy="2014863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64288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90000">
        <p14:doors dir="vert"/>
        <p:sndAc>
          <p:stSnd loop="1">
            <p:snd r:embed="rId3" name="Aeoliah - Immortal love.wav"/>
          </p:stSnd>
        </p:sndAc>
      </p:transition>
    </mc:Choice>
    <mc:Fallback xmlns="">
      <p:transition spd="slow" advClick="0" advTm="90000">
        <p:fade/>
        <p:sndAc>
          <p:stSnd loop="1">
            <p:snd r:embed="rId7" name="Aeoliah - Immortal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250"/>
                            </p:stCondLst>
                            <p:childTnLst>
                              <p:par>
                                <p:cTn id="2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7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750"/>
                            </p:stCondLst>
                            <p:childTnLst>
                              <p:par>
                                <p:cTn id="6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quivo_173_14122018072556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rilha de Vapor">
  <a:themeElements>
    <a:clrScheme name="Laranj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4.xml><?xml version="1.0" encoding="utf-8"?>
<a:theme xmlns:a="http://schemas.openxmlformats.org/drawingml/2006/main" name="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5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6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7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9_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PROSSEGUINDO A JORNADA - NOV PUBL - S - 2020</Template>
  <TotalTime>26</TotalTime>
  <Words>159</Words>
  <Application>Microsoft Office PowerPoint</Application>
  <PresentationFormat>Apresentação na tela (16:9)</PresentationFormat>
  <Paragraphs>40</Paragraphs>
  <Slides>11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12</vt:i4>
      </vt:variant>
      <vt:variant>
        <vt:lpstr>Títulos de slides</vt:lpstr>
      </vt:variant>
      <vt:variant>
        <vt:i4>11</vt:i4>
      </vt:variant>
    </vt:vector>
  </HeadingPairs>
  <TitlesOfParts>
    <vt:vector size="38" baseType="lpstr">
      <vt:lpstr>Arabic Typesetting</vt:lpstr>
      <vt:lpstr>Arial</vt:lpstr>
      <vt:lpstr>Arial Black</vt:lpstr>
      <vt:lpstr>Britannic Bold</vt:lpstr>
      <vt:lpstr>Calibri</vt:lpstr>
      <vt:lpstr>Calibri Light</vt:lpstr>
      <vt:lpstr>Calisto MT</vt:lpstr>
      <vt:lpstr>Cambria</vt:lpstr>
      <vt:lpstr>Cooper Black</vt:lpstr>
      <vt:lpstr>David</vt:lpstr>
      <vt:lpstr>Gill Sans MT</vt:lpstr>
      <vt:lpstr>Maiandra GD</vt:lpstr>
      <vt:lpstr>Ravie</vt:lpstr>
      <vt:lpstr>Times New Roman</vt:lpstr>
      <vt:lpstr>Wingdings 2</vt:lpstr>
      <vt:lpstr>arquivo_173_14122018072556</vt:lpstr>
      <vt:lpstr>1_Viagem</vt:lpstr>
      <vt:lpstr>Trilha de Vapor</vt:lpstr>
      <vt:lpstr>Terra 3.</vt:lpstr>
      <vt:lpstr>1_Terra 3.</vt:lpstr>
      <vt:lpstr>2_Terra 3.</vt:lpstr>
      <vt:lpstr>3_Terra 3.</vt:lpstr>
      <vt:lpstr>4_Terra 3.</vt:lpstr>
      <vt:lpstr>5_Terra 3.</vt:lpstr>
      <vt:lpstr>6_Terra 3.</vt:lpstr>
      <vt:lpstr>7_Terra 3.</vt:lpstr>
      <vt:lpstr>9_Terra 3.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2021-12-10T17:57:03Z</dcterms:created>
  <dcterms:modified xsi:type="dcterms:W3CDTF">2021-12-10T18:23:14Z</dcterms:modified>
</cp:coreProperties>
</file>