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0" r:id="rId2"/>
  </p:sldMasterIdLst>
  <p:notesMasterIdLst>
    <p:notesMasterId r:id="rId10"/>
  </p:notesMasterIdLst>
  <p:sldIdLst>
    <p:sldId id="294" r:id="rId3"/>
    <p:sldId id="296" r:id="rId4"/>
    <p:sldId id="298" r:id="rId5"/>
    <p:sldId id="299" r:id="rId6"/>
    <p:sldId id="300" r:id="rId7"/>
    <p:sldId id="301" r:id="rId8"/>
    <p:sldId id="293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5046" autoAdjust="0"/>
  </p:normalViewPr>
  <p:slideViewPr>
    <p:cSldViewPr>
      <p:cViewPr varScale="1">
        <p:scale>
          <a:sx n="116" d="100"/>
          <a:sy n="116" d="100"/>
        </p:scale>
        <p:origin x="475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26/08/2020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942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723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1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2523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94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0081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5335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042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909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278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7.gif"/><Relationship Id="rId7" Type="http://schemas.openxmlformats.org/officeDocument/2006/relationships/image" Target="../media/image1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/>
          <p:nvPr/>
        </p:nvSpPr>
        <p:spPr>
          <a:xfrm>
            <a:off x="2506190" y="680240"/>
            <a:ext cx="3031574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NO TEU CORPO 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MULHER</a:t>
            </a:r>
            <a:endParaRPr lang="pt-BR" sz="48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endParaRPr lang="pt-BR" sz="1400" dirty="0" smtClean="0">
              <a:solidFill>
                <a:srgbClr val="333333"/>
              </a:solidFill>
              <a:latin typeface="Helvetica" panose="020B0604020202020204" pitchFamily="34" charset="0"/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arker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5005">
            <a:off x="5792550" y="127560"/>
            <a:ext cx="2800209" cy="3240763"/>
          </a:xfrm>
          <a:prstGeom prst="roundRect">
            <a:avLst>
              <a:gd name="adj" fmla="val 16667"/>
            </a:avLst>
          </a:prstGeom>
          <a:ln w="76200">
            <a:solidFill>
              <a:srgbClr val="F0FA8C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40973"/>
            <a:ext cx="3053946" cy="36857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07854"/>
            <a:ext cx="8673026" cy="14661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CaixaDeTexto 24"/>
          <p:cNvSpPr txBox="1"/>
          <p:nvPr/>
        </p:nvSpPr>
        <p:spPr>
          <a:xfrm>
            <a:off x="6401098" y="4635469"/>
            <a:ext cx="25234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</a:rPr>
              <a:t>Progressão Automática</a:t>
            </a:r>
            <a:endParaRPr lang="pt-BR" sz="1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5000">
        <p:newsflash/>
        <p:sndAc>
          <p:stSnd loop="1">
            <p:snd r:embed="rId2" name="Pierre Dumont - Unforgettable.wav"/>
          </p:stSnd>
        </p:sndAc>
      </p:transition>
    </mc:Choice>
    <mc:Fallback xmlns="">
      <p:transition spd="slow" advClick="0" advTm="25000">
        <p:newsflash/>
        <p:sndAc>
          <p:stSnd loop="1">
            <p:snd r:embed="rId8" name="Pierre Dumont - Unforgetta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600" decel="100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CaixaDeTexto 20"/>
          <p:cNvSpPr txBox="1"/>
          <p:nvPr/>
        </p:nvSpPr>
        <p:spPr>
          <a:xfrm>
            <a:off x="6600470" y="102427"/>
            <a:ext cx="24101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UM  SONETO  DE  </a:t>
            </a:r>
            <a:endParaRPr lang="pt-BR" sz="2800" b="1" spc="300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pt-BR" sz="28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JORGE HUMBERTO</a:t>
            </a:r>
          </a:p>
        </p:txBody>
      </p:sp>
      <p:pic>
        <p:nvPicPr>
          <p:cNvPr id="1026" name="Picture 2" descr="Santa Iria de Azoia - Brasão - coat of arms - crest of Santa Iria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218" y="3589352"/>
            <a:ext cx="1098261" cy="945604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aixaDeTexto 17"/>
          <p:cNvSpPr txBox="1"/>
          <p:nvPr/>
        </p:nvSpPr>
        <p:spPr>
          <a:xfrm>
            <a:off x="7512066" y="4636768"/>
            <a:ext cx="141256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non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b="1" dirty="0" smtClean="0">
                <a:latin typeface="Bradley Hand ITC" panose="03070402050302030203" pitchFamily="66" charset="0"/>
              </a:rPr>
              <a:t>06/03/2007</a:t>
            </a:r>
            <a:endParaRPr lang="pt-BR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8000">
        <p15:prstTrans prst="wind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79512" y="267494"/>
            <a:ext cx="1440160" cy="46108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NO </a:t>
            </a:r>
          </a:p>
          <a:p>
            <a:pPr algn="ctr"/>
            <a:r>
              <a:rPr lang="pt-BR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TEU </a:t>
            </a:r>
          </a:p>
          <a:p>
            <a:pPr algn="ctr"/>
            <a:r>
              <a:rPr lang="pt-BR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CORPO</a:t>
            </a:r>
          </a:p>
          <a:p>
            <a:pPr algn="ctr"/>
            <a:r>
              <a:rPr lang="pt-BR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MULHER</a:t>
            </a:r>
            <a:endParaRPr lang="pt-BR" sz="32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95486"/>
            <a:ext cx="7056784" cy="4824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Retângulo 6"/>
          <p:cNvSpPr/>
          <p:nvPr/>
        </p:nvSpPr>
        <p:spPr>
          <a:xfrm>
            <a:off x="4716016" y="411510"/>
            <a:ext cx="40324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pt-BR" sz="2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No mais ligeiro traço de teu corpo, mulher;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No </a:t>
            </a:r>
            <a:r>
              <a:rPr lang="pt-BR" sz="2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mais íntimo de teu ser; no rubor de tua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Face</a:t>
            </a:r>
            <a:r>
              <a:rPr lang="pt-BR" sz="2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, está o que qualquer homem quer,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Uma </a:t>
            </a:r>
            <a:r>
              <a:rPr lang="pt-BR" sz="2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mulher a que possa chamar de sua.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 dir="r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00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92486" y="245162"/>
            <a:ext cx="377200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Tens o capricho de seres quem és, assim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Como </a:t>
            </a:r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a côdea que aguça os sentidos.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Que </a:t>
            </a:r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nos faz lembrar as flores do alecrim,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400" b="1" i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4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Quando </a:t>
            </a:r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os pensamentos são indevidos.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086194">
            <a:off x="246524" y="702709"/>
            <a:ext cx="1705147" cy="1815882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NO </a:t>
            </a:r>
          </a:p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TEU </a:t>
            </a:r>
          </a:p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CORPO</a:t>
            </a:r>
          </a:p>
          <a:p>
            <a:pPr algn="ctr"/>
            <a:r>
              <a:rPr 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pt-BR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rush Script MT" panose="03060802040406070304" pitchFamily="66" charset="0"/>
              </a:rPr>
              <a:t>MULHER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 t="-105" r="-558" b="105"/>
          <a:stretch/>
        </p:blipFill>
        <p:spPr>
          <a:xfrm>
            <a:off x="2411760" y="238136"/>
            <a:ext cx="2482655" cy="475132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3" y="2561730"/>
            <a:ext cx="3029843" cy="24277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0657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6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80112" y="259943"/>
            <a:ext cx="346722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és tão perfeita, minha mulher, que, pensar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Mal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de ti, nos faz incoerentes e maldizentes.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eu dou por mim num barco a navegar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58" y="483518"/>
            <a:ext cx="3661563" cy="453040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88050" y="1275606"/>
            <a:ext cx="1994533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r>
              <a:rPr lang="pt-BR" sz="48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</a:p>
          <a:p>
            <a:pPr algn="ctr"/>
            <a:r>
              <a:rPr lang="pt-BR" sz="3200" b="1" cap="none" spc="0" dirty="0" smtClean="0">
                <a:ln/>
                <a:solidFill>
                  <a:schemeClr val="accent3"/>
                </a:solidFill>
                <a:effectLst/>
              </a:rPr>
              <a:t>TEU CORPO </a:t>
            </a:r>
            <a:r>
              <a:rPr lang="pt-BR" sz="32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pt-BR" sz="3200" b="1" cap="none" spc="0" dirty="0" smtClean="0">
                <a:ln/>
                <a:solidFill>
                  <a:schemeClr val="accent3"/>
                </a:solidFill>
                <a:effectLst/>
              </a:rPr>
              <a:t>MULHER</a:t>
            </a:r>
            <a:endParaRPr lang="pt-BR" sz="48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4994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25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04048" y="139348"/>
            <a:ext cx="40141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/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No teu corpo oferecido aos meus desejos;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 fontAlgn="t"/>
            <a:endParaRPr lang="pt-BR" sz="32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 fontAlgn="t"/>
            <a:r>
              <a:rPr lang="pt-BR" sz="32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Saboreando-te </a:t>
            </a: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docemente, de diferentes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 fontAlgn="t"/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Formas, respeitando em ti teus ensejos.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5" y="699542"/>
            <a:ext cx="4885023" cy="38164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1331640" y="1203598"/>
            <a:ext cx="237626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Curlz MT" panose="04040404050702020202" pitchFamily="82" charset="0"/>
              </a:rPr>
              <a:t>NO TEU CORPO </a:t>
            </a:r>
            <a:r>
              <a:rPr lang="pt-BR" sz="4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Curlz MT" panose="04040404050702020202" pitchFamily="82" charset="0"/>
              </a:rPr>
              <a:t>MULHER</a:t>
            </a:r>
            <a:endParaRPr lang="pt-BR" sz="4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71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64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64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4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4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411760" y="128354"/>
            <a:ext cx="3685913" cy="363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</a:t>
            </a:r>
            <a:r>
              <a:rPr lang="pt-BR" sz="1400" b="1" i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sz="1100" b="1" i="1" u="sng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Unforgettable</a:t>
            </a: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Pierre Dumont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Fiesta Termino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Paloma San Basílio</a:t>
            </a:r>
            <a:endParaRPr lang="pt-BR" sz="1200" b="1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14296"/>
            <a:ext cx="2945149" cy="255611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4" name="Retângulo 23"/>
          <p:cNvSpPr/>
          <p:nvPr/>
        </p:nvSpPr>
        <p:spPr>
          <a:xfrm>
            <a:off x="3143240" y="3714758"/>
            <a:ext cx="5693571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868144" y="2913979"/>
            <a:ext cx="296866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O corpo da Mulher contém beleza e sensualidade</a:t>
            </a:r>
            <a:endParaRPr lang="pt-BR" sz="14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88" y="234787"/>
            <a:ext cx="3234430" cy="26791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86" y="2734884"/>
            <a:ext cx="2896676" cy="21725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4000">
        <p:wheel spokes="8"/>
        <p:sndAc>
          <p:stSnd loop="1">
            <p:snd r:embed="rId2" name="Paloma San Basilio - La Fiesta Termino.wav"/>
          </p:stSnd>
        </p:sndAc>
      </p:transition>
    </mc:Choice>
    <mc:Fallback xmlns="">
      <p:transition spd="slow" advClick="0" advTm="184000">
        <p:wheel spokes="8"/>
        <p:sndAc>
          <p:stSnd loop="1">
            <p:snd r:embed="rId8" name="Paloma San Basilio - La Fiesta Term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0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TEU CORPO DE MULHER - NOV PUBL - S - 2020</Template>
  <TotalTime>2</TotalTime>
  <Words>233</Words>
  <Application>Microsoft Office PowerPoint</Application>
  <PresentationFormat>Apresentação na tela (16:9)</PresentationFormat>
  <Paragraphs>62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6" baseType="lpstr">
      <vt:lpstr>ＭＳ Ｐゴシック</vt:lpstr>
      <vt:lpstr>Aharoni</vt:lpstr>
      <vt:lpstr>Arial</vt:lpstr>
      <vt:lpstr>Arial Black</vt:lpstr>
      <vt:lpstr>Bradley Hand ITC</vt:lpstr>
      <vt:lpstr>Britannic Bold</vt:lpstr>
      <vt:lpstr>Brush Script MT</vt:lpstr>
      <vt:lpstr>Calibri</vt:lpstr>
      <vt:lpstr>Century Gothic</vt:lpstr>
      <vt:lpstr>Chiller</vt:lpstr>
      <vt:lpstr>Curlz MT</vt:lpstr>
      <vt:lpstr>David</vt:lpstr>
      <vt:lpstr>Garamond</vt:lpstr>
      <vt:lpstr>Helvetica</vt:lpstr>
      <vt:lpstr>Ink Free</vt:lpstr>
      <vt:lpstr>Maiandra GD</vt:lpstr>
      <vt:lpstr>Times New Roman</vt:lpstr>
      <vt:lpstr>JORGE HUMBERTO</vt:lpstr>
      <vt:lpstr>Savon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2020-08-26T13:46:43Z</dcterms:created>
  <dcterms:modified xsi:type="dcterms:W3CDTF">2020-08-26T13:49:33Z</dcterms:modified>
</cp:coreProperties>
</file>