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8"/>
  </p:notesMasterIdLst>
  <p:sldIdLst>
    <p:sldId id="300" r:id="rId2"/>
    <p:sldId id="304" r:id="rId3"/>
    <p:sldId id="301" r:id="rId4"/>
    <p:sldId id="302" r:id="rId5"/>
    <p:sldId id="299" r:id="rId6"/>
    <p:sldId id="305" r:id="rId7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B152E"/>
    <a:srgbClr val="FF6600"/>
    <a:srgbClr val="66FFCC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793" autoAdjust="0"/>
  </p:normalViewPr>
  <p:slideViewPr>
    <p:cSldViewPr>
      <p:cViewPr varScale="1">
        <p:scale>
          <a:sx n="112" d="100"/>
          <a:sy n="112" d="100"/>
        </p:scale>
        <p:origin x="72" y="17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15/09/2022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6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07045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823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774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95568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481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7296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659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6367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81038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01625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235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9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FFFF00"/>
            </a:gs>
            <a:gs pos="58000">
              <a:srgbClr val="E3925E"/>
            </a:gs>
            <a:gs pos="47100">
              <a:srgbClr val="D2AB95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31981">
              <a:srgbClr val="E09565"/>
            </a:gs>
            <a:gs pos="5000">
              <a:srgbClr val="EB8542"/>
            </a:gs>
            <a:gs pos="99000">
              <a:srgbClr val="AB152E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/>
              <a:t>Clique para editar o texto mestre</a:t>
            </a:r>
          </a:p>
          <a:p>
            <a:pPr lvl="1" eaLnBrk="1" latinLnBrk="0" hangingPunct="1"/>
            <a:r>
              <a:rPr kumimoji="0" lang="pt-BR"/>
              <a:t>Segundo nível</a:t>
            </a:r>
          </a:p>
          <a:p>
            <a:pPr lvl="2" eaLnBrk="1" latinLnBrk="0" hangingPunct="1"/>
            <a:r>
              <a:rPr kumimoji="0" lang="pt-BR"/>
              <a:t>Terceiro nível</a:t>
            </a:r>
          </a:p>
          <a:p>
            <a:pPr lvl="3" eaLnBrk="1" latinLnBrk="0" hangingPunct="1"/>
            <a:r>
              <a:rPr kumimoji="0" lang="pt-BR"/>
              <a:t>Quarto nível</a:t>
            </a:r>
          </a:p>
          <a:p>
            <a:pPr lvl="4" eaLnBrk="1" latinLnBrk="0" hangingPunct="1"/>
            <a:r>
              <a:rPr kumimoji="0" lang="pt-BR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15/09/2022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1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audio" Target="../media/audio2.wav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toninhovendraminislides/" TargetMode="External"/><Relationship Id="rId5" Type="http://schemas.openxmlformats.org/officeDocument/2006/relationships/hyperlink" Target="http://vendraminiletras.blogspot.com/" TargetMode="External"/><Relationship Id="rId10" Type="http://schemas.openxmlformats.org/officeDocument/2006/relationships/audio" Target="../media/audio2.wav"/><Relationship Id="rId4" Type="http://schemas.openxmlformats.org/officeDocument/2006/relationships/image" Target="../media/image17.gif"/><Relationship Id="rId9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385316" y="530014"/>
            <a:ext cx="2009141" cy="954107"/>
          </a:xfrm>
          <a:prstGeom prst="rect">
            <a:avLst/>
          </a:prstGeom>
        </p:spPr>
        <p:txBody>
          <a:bodyPr wrap="none">
            <a:prstTxWarp prst="textArchUp">
              <a:avLst/>
            </a:prstTxWarp>
            <a:spAutoFit/>
          </a:bodyPr>
          <a:lstStyle/>
          <a:p>
            <a:pPr algn="ctr"/>
            <a:r>
              <a:rPr lang="pt-BR" sz="2800" b="1" spc="6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Cooper Black" panose="0208090404030B020404" pitchFamily="18" charset="0"/>
              </a:rPr>
              <a:t>AL DI LÀ</a:t>
            </a:r>
            <a:endParaRPr lang="pt-BR" sz="2800" b="1" spc="60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Cooper Black" panose="0208090404030B020404" pitchFamily="18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779912" y="915566"/>
            <a:ext cx="5086767" cy="1479638"/>
          </a:xfrm>
          <a:prstGeom prst="rect">
            <a:avLst/>
          </a:prstGeom>
        </p:spPr>
        <p:txBody>
          <a:bodyPr>
            <a:prstTxWarp prst="textTriangle">
              <a:avLst>
                <a:gd name="adj" fmla="val 42976"/>
              </a:avLst>
            </a:prstTxWarp>
            <a:spAutoFit/>
          </a:bodyPr>
          <a:lstStyle/>
          <a:p>
            <a:pPr algn="ctr"/>
            <a:r>
              <a:rPr lang="pt-BR" b="1" i="1" dirty="0" smtClean="0">
                <a:solidFill>
                  <a:srgbClr val="222222"/>
                </a:solidFill>
                <a:latin typeface="inherit"/>
              </a:rPr>
              <a:t> 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</a:rPr>
              <a:t>significa alguma coisa </a:t>
            </a:r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</a:rPr>
              <a:t>como:</a:t>
            </a:r>
          </a:p>
          <a:p>
            <a:pPr algn="ctr"/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</a:rPr>
              <a:t> </a:t>
            </a:r>
          </a:p>
          <a:p>
            <a:pPr algn="ctr"/>
            <a:r>
              <a:rPr lang="pt-BR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</a:rPr>
              <a:t>"</a:t>
            </a:r>
            <a:r>
              <a:rPr lang="pt-BR" b="1" i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inherit"/>
              </a:rPr>
              <a:t>muito além do que se possa imaginar".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533007" y="2567465"/>
            <a:ext cx="5333439" cy="21927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prstTxWarp prst="textInflat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latin typeface="Arial" panose="020B0604020202020204" pitchFamily="34" charset="0"/>
              </a:rPr>
              <a:t> </a:t>
            </a:r>
            <a:r>
              <a:rPr lang="pt-BR" alt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  </a:t>
            </a:r>
            <a:r>
              <a:rPr lang="pt-BR" alt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muito longe de mim, muito </a:t>
            </a:r>
            <a:r>
              <a:rPr lang="pt-BR" alt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longe,</a:t>
            </a:r>
            <a:endParaRPr lang="pt-BR" altLang="pt-BR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tão distante, </a:t>
            </a:r>
            <a:r>
              <a:rPr lang="pt-BR" alt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</a:rPr>
              <a:t>quanto uma linda estrela da noite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066" y="2648744"/>
            <a:ext cx="2476500" cy="18478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598" y="2526537"/>
            <a:ext cx="2016224" cy="235264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7" y="267494"/>
            <a:ext cx="3528954" cy="4762500"/>
          </a:xfrm>
          <a:prstGeom prst="rect">
            <a:avLst/>
          </a:prstGeom>
          <a:effectLst>
            <a:softEdge rad="635000"/>
          </a:effectLst>
          <a:scene3d>
            <a:camera prst="isometricOffAxis1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893271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30000">
        <p:fade/>
        <p:sndAc>
          <p:stSnd>
            <p:snd r:embed="rId2" name="Emilio Pericoli - Al DI LA.wav"/>
          </p:stSnd>
        </p:sndAc>
      </p:transition>
    </mc:Choice>
    <mc:Fallback>
      <p:transition spd="slow" advClick="0" advTm="30000">
        <p:fade/>
        <p:sndAc>
          <p:stSnd>
            <p:snd r:embed="rId2" name="Emilio Pericoli - Al DI L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3000"/>
                            </p:stCondLst>
                            <p:childTnLst>
                              <p:par>
                                <p:cTn id="4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0"/>
                            </p:stCondLst>
                            <p:childTnLst>
                              <p:par>
                                <p:cTn id="4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chemeClr val="accent1">
                <a:lumMod val="20000"/>
                <a:lumOff val="8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987824" y="544734"/>
            <a:ext cx="52619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Pour">
              <a:avLst>
                <a:gd name="adj1" fmla="val 10190033"/>
                <a:gd name="adj2" fmla="val 67360"/>
              </a:avLst>
            </a:prstTxWarp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AL DI </a:t>
            </a:r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LÀ</a:t>
            </a:r>
            <a:endParaRPr lang="pt-BR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 rot="552985">
            <a:off x="3594576" y="1377186"/>
            <a:ext cx="2718048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4400" dirty="0">
                <a:solidFill>
                  <a:schemeClr val="bg2">
                    <a:lumMod val="50000"/>
                  </a:schemeClr>
                </a:solidFill>
                <a:latin typeface="Brush Script MT" panose="03060802040406070304" pitchFamily="66" charset="0"/>
                <a:cs typeface="Arial" panose="020B0604020202020204" pitchFamily="34" charset="0"/>
              </a:rPr>
              <a:t>Do sonho mais </a:t>
            </a:r>
            <a:r>
              <a:rPr lang="pt-BR" altLang="pt-BR" sz="4400" dirty="0" smtClean="0">
                <a:solidFill>
                  <a:schemeClr val="bg2">
                    <a:lumMod val="50000"/>
                  </a:schemeClr>
                </a:solidFill>
                <a:latin typeface="Brush Script MT" panose="03060802040406070304" pitchFamily="66" charset="0"/>
                <a:cs typeface="Arial" panose="020B0604020202020204" pitchFamily="34" charset="0"/>
              </a:rPr>
              <a:t>ambicioso. </a:t>
            </a:r>
            <a:endParaRPr lang="pt-BR" altLang="pt-BR" sz="4400" dirty="0" smtClean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altLang="pt-BR" dirty="0">
              <a:solidFill>
                <a:srgbClr val="44444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308028" y="3072426"/>
            <a:ext cx="2457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 smtClean="0">
                <a:solidFill>
                  <a:srgbClr val="FF6600"/>
                </a:solidFill>
                <a:latin typeface="Forte" panose="03060902040502070203" pitchFamily="66" charset="0"/>
              </a:rPr>
              <a:t>LÁ ESTÁ VOCÊ</a:t>
            </a:r>
            <a:endParaRPr lang="pt-BR" sz="2800" dirty="0">
              <a:solidFill>
                <a:srgbClr val="FF6600"/>
              </a:solidFill>
              <a:latin typeface="Forte" panose="03060902040502070203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991657" y="4202203"/>
            <a:ext cx="2621230" cy="369332"/>
          </a:xfrm>
          <a:prstGeom prst="rect">
            <a:avLst/>
          </a:prstGeom>
        </p:spPr>
        <p:txBody>
          <a:bodyPr wrap="none">
            <a:prstTxWarp prst="textCurveUp">
              <a:avLst>
                <a:gd name="adj" fmla="val 0"/>
              </a:avLst>
            </a:prstTxWarp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pt-BR" altLang="pt-BR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do bem mais precioso</a:t>
            </a:r>
            <a:endParaRPr lang="pt-BR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682" y="3043210"/>
            <a:ext cx="3617432" cy="204434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7" y="164659"/>
            <a:ext cx="3769892" cy="39243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896850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0000">
        <p:fad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4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880"/>
                            </p:stCondLst>
                            <p:childTnLst>
                              <p:par>
                                <p:cTn id="24" presetID="2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8" dur="4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 rot="21034756">
            <a:off x="218564" y="511442"/>
            <a:ext cx="15824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 DI LÀ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563888" y="364969"/>
            <a:ext cx="4968552" cy="3597709"/>
          </a:xfrm>
          <a:prstGeom prst="rect">
            <a:avLst/>
          </a:prstGeom>
        </p:spPr>
        <p:txBody>
          <a:bodyPr>
            <a:prstTxWarp prst="textDeflateInflate">
              <a:avLst>
                <a:gd name="adj" fmla="val 41198"/>
              </a:avLst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das </a:t>
            </a:r>
            <a: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coisas mais belas</a:t>
            </a:r>
            <a:b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altLang="pt-BR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das </a:t>
            </a:r>
            <a: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estrelas, </a:t>
            </a:r>
            <a:endParaRPr lang="pt-BR" altLang="pt-BR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está </a:t>
            </a:r>
            <a: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você</a:t>
            </a:r>
            <a:br>
              <a:rPr lang="pt-BR" altLang="pt-BR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altLang="pt-BR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para mim, </a:t>
            </a:r>
            <a:endParaRPr lang="pt-BR" altLang="pt-BR" dirty="0" smtClean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para </a:t>
            </a:r>
            <a:r>
              <a:rPr lang="pt-BR" altLang="pt-BR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mim</a:t>
            </a:r>
            <a:r>
              <a:rPr lang="pt-BR" altLang="pt-BR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,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dirty="0" smtClean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 smtClean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somente </a:t>
            </a:r>
            <a:r>
              <a:rPr lang="pt-BR" altLang="pt-BR" sz="2400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mim</a:t>
            </a:r>
            <a:br>
              <a:rPr lang="pt-BR" altLang="pt-BR" sz="2400" b="1" dirty="0">
                <a:solidFill>
                  <a:srgbClr val="44444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sz="2400" b="1" dirty="0">
              <a:solidFill>
                <a:srgbClr val="44444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79662"/>
            <a:ext cx="2247900" cy="299085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261" y="385457"/>
            <a:ext cx="2738802" cy="29908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Retângulo 6"/>
          <p:cNvSpPr/>
          <p:nvPr/>
        </p:nvSpPr>
        <p:spPr>
          <a:xfrm>
            <a:off x="5652120" y="3651870"/>
            <a:ext cx="14041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AB152E"/>
                </a:solidFill>
                <a:latin typeface="Matura MT Script Capitals" panose="03020802060602070202" pitchFamily="66" charset="0"/>
              </a:rPr>
              <a:t>LÁ </a:t>
            </a:r>
            <a:endParaRPr lang="pt-BR" dirty="0" smtClean="0">
              <a:solidFill>
                <a:srgbClr val="AB152E"/>
              </a:solidFill>
              <a:latin typeface="Matura MT Script Capitals" panose="03020802060602070202" pitchFamily="66" charset="0"/>
            </a:endParaRPr>
          </a:p>
          <a:p>
            <a:r>
              <a:rPr lang="pt-BR" dirty="0" smtClean="0">
                <a:solidFill>
                  <a:srgbClr val="AB152E"/>
                </a:solidFill>
                <a:latin typeface="Matura MT Script Capitals" panose="03020802060602070202" pitchFamily="66" charset="0"/>
              </a:rPr>
              <a:t>ESTÁ</a:t>
            </a:r>
          </a:p>
          <a:p>
            <a:r>
              <a:rPr lang="pt-BR" dirty="0" smtClean="0">
                <a:solidFill>
                  <a:srgbClr val="AB152E"/>
                </a:solidFill>
                <a:latin typeface="Matura MT Script Capitals" panose="03020802060602070202" pitchFamily="66" charset="0"/>
              </a:rPr>
              <a:t> </a:t>
            </a:r>
            <a:r>
              <a:rPr lang="pt-BR" dirty="0">
                <a:solidFill>
                  <a:srgbClr val="AB152E"/>
                </a:solidFill>
                <a:latin typeface="Matura MT Script Capitals" panose="03020802060602070202" pitchFamily="66" charset="0"/>
              </a:rPr>
              <a:t>VOCÊ</a:t>
            </a:r>
            <a:endParaRPr lang="pt-BR" dirty="0">
              <a:solidFill>
                <a:srgbClr val="AB152E"/>
              </a:solidFill>
              <a:latin typeface="Matura MT Script Capitals" panose="03020802060602070202" pitchFamily="66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596" y="3414388"/>
            <a:ext cx="2394442" cy="170910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7698" y="2708131"/>
            <a:ext cx="2156173" cy="269751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3929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22000">
        <p:fade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7" presetClass="emph" presetSubtype="0" fill="remove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" dur="2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" dur="2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autoRev="1" fill="remove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4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2000"/>
                            </p:stCondLst>
                            <p:childTnLst>
                              <p:par>
                                <p:cTn id="6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000"/>
                            </p:stCondLst>
                            <p:childTnLst>
                              <p:par>
                                <p:cTn id="7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0"/>
                            </p:stCondLst>
                            <p:childTnLst>
                              <p:par>
                                <p:cTn id="7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341425" y="483518"/>
            <a:ext cx="17844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AL DI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AB152E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LÀ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AB152E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841058" y="3962970"/>
            <a:ext cx="341151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latin typeface="Bradley Hand ITC" panose="03070402050302030203" pitchFamily="66" charset="0"/>
              </a:rPr>
              <a:t>LÁ ESTÁ VOCÊ</a:t>
            </a:r>
          </a:p>
        </p:txBody>
      </p:sp>
      <p:sp>
        <p:nvSpPr>
          <p:cNvPr id="4" name="Retângulo 3"/>
          <p:cNvSpPr/>
          <p:nvPr/>
        </p:nvSpPr>
        <p:spPr>
          <a:xfrm>
            <a:off x="3851920" y="591359"/>
            <a:ext cx="4572000" cy="304698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Do mar mais </a:t>
            </a:r>
            <a:r>
              <a:rPr lang="pt-BR" alt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profundo, do horizonte infinito</a:t>
            </a:r>
            <a:r>
              <a:rPr lang="pt-BR" alt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alt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 </a:t>
            </a:r>
            <a:r>
              <a:rPr lang="pt-BR" alt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limites do </a:t>
            </a:r>
            <a:r>
              <a:rPr lang="pt-BR" alt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mundo.</a:t>
            </a:r>
            <a:r>
              <a:rPr lang="pt-BR" alt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60" y="1068351"/>
            <a:ext cx="3528392" cy="380401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644182"/>
            <a:ext cx="2232044" cy="22925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88228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:fade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7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75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75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500"/>
                            </p:stCondLst>
                            <p:childTnLst>
                              <p:par>
                                <p:cTn id="29" presetID="10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override="childStyle">
                                        <p:cTn id="30" dur="6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xmlns="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solidFill>
              <a:schemeClr val="accent1">
                <a:lumMod val="40000"/>
                <a:lumOff val="6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 dirty="0">
              <a:solidFill>
                <a:prstClr val="black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060024" y="586591"/>
            <a:ext cx="3923928" cy="3970318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Lá </a:t>
            </a: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está você </a:t>
            </a: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</a:t>
            </a: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mim,</a:t>
            </a: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alt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 beijo que </a:t>
            </a: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dei,  foi o amor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</a:t>
            </a: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havia guardado </a:t>
            </a: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minha </a:t>
            </a: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vida </a:t>
            </a: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inteira.</a:t>
            </a: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Então </a:t>
            </a: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 soube, você </a:t>
            </a:r>
            <a:r>
              <a:rPr lang="pt-BR" alt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estava lá, inteira, completamente para mim.</a:t>
            </a:r>
            <a: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altLang="pt-BR" dirty="0">
              <a:solidFill>
                <a:srgbClr val="44444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51520" y="2545203"/>
            <a:ext cx="4367472" cy="203132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 algn="ctr"/>
            <a:r>
              <a:rPr lang="pt-BR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As vozes de fundo, são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dos artistas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Troy </a:t>
            </a:r>
            <a:r>
              <a:rPr lang="pt-BR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Donahue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 e Suzanne </a:t>
            </a:r>
            <a:r>
              <a:rPr lang="pt-BR" dirty="0" err="1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Pleshette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, que participaram do filme de 1962, o Candelabro Italiano,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onde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o cantor EMILIO PERICOLI interpreta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a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canção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de fundo desta apresentação: “Al Di </a:t>
            </a:r>
            <a:r>
              <a:rPr lang="pt-BR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LÁ”.</a:t>
            </a:r>
          </a:p>
          <a:p>
            <a:pPr algn="ctr"/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“Falando;</a:t>
            </a:r>
            <a:r>
              <a:rPr lang="pt-BR" dirty="0" smtClean="0">
                <a:solidFill>
                  <a:srgbClr val="FF0000"/>
                </a:solidFill>
                <a:latin typeface="Arial" panose="020B0604020202020204" pitchFamily="34" charset="0"/>
              </a:rPr>
              <a:t> que é assim que ele a ama”.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8575">
            <a:off x="5895141" y="923868"/>
            <a:ext cx="2400680" cy="164914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5355103" y="4156408"/>
            <a:ext cx="1740378" cy="8621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aixaDeTexto 6"/>
          <p:cNvSpPr txBox="1"/>
          <p:nvPr/>
        </p:nvSpPr>
        <p:spPr>
          <a:xfrm>
            <a:off x="7536513" y="4510742"/>
            <a:ext cx="642998" cy="3693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pt-BR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FIM</a:t>
            </a:r>
            <a:endParaRPr lang="pt-BR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64" y="421080"/>
            <a:ext cx="4608612" cy="230425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8982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Click="0" advTm="53000">
        <p:fade/>
      </p:transition>
    </mc:Choice>
    <mc:Fallback>
      <p:transition spd="slow" advClick="0" advTm="5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6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accel="100000" fill="hold">
                                          <p:stCondLst>
                                            <p:cond delay="3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4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8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2000"/>
                            </p:stCondLst>
                            <p:childTnLst>
                              <p:par>
                                <p:cTn id="6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4427984" y="297988"/>
            <a:ext cx="4435716" cy="4578018"/>
          </a:xfrm>
          <a:prstGeom prst="rect">
            <a:avLst/>
          </a:prstGeom>
        </p:spPr>
        <p:txBody>
          <a:bodyPr wrap="square">
            <a:prstTxWarp prst="textDeflateInflate">
              <a:avLst>
                <a:gd name="adj" fmla="val 53654"/>
              </a:avLst>
            </a:prstTxWarp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REALIZAÇÃO</a:t>
            </a:r>
            <a:endParaRPr lang="pt-BR" sz="16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 </a:t>
            </a: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&amp; Sons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</a:t>
            </a:r>
            <a:r>
              <a:rPr lang="pt-BR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Pessoal </a:t>
            </a:r>
            <a:endParaRPr lang="pt-BR" sz="28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u="sng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ctr"/>
            <a:r>
              <a:rPr lang="pt-BR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AL DI </a:t>
            </a:r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LÀ</a:t>
            </a:r>
          </a:p>
          <a:p>
            <a:pPr algn="ctr"/>
            <a:r>
              <a:rPr lang="pt-BR" sz="1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Emílio </a:t>
            </a:r>
            <a:r>
              <a:rPr lang="pt-BR" sz="1400" b="1" i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Pericoli</a:t>
            </a:r>
            <a:endParaRPr lang="pt-BR" sz="1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dirty="0" smtClean="0">
                <a:solidFill>
                  <a:schemeClr val="bg2">
                    <a:lumMod val="50000"/>
                  </a:schemeClr>
                </a:solidFill>
                <a:latin typeface="Curlz MT" panose="04040404050702020202" pitchFamily="82" charset="0"/>
              </a:rPr>
              <a:t>No </a:t>
            </a:r>
            <a:r>
              <a:rPr lang="pt-BR" b="1" dirty="0">
                <a:solidFill>
                  <a:schemeClr val="bg2">
                    <a:lumMod val="50000"/>
                  </a:schemeClr>
                </a:solidFill>
                <a:latin typeface="Curlz MT" panose="04040404050702020202" pitchFamily="82" charset="0"/>
              </a:rPr>
              <a:t>contexto, do inicio ao final compilei as frases mais marcantes, contendo alguma adaptação</a:t>
            </a:r>
            <a:r>
              <a:rPr lang="pt-BR" dirty="0">
                <a:solidFill>
                  <a:schemeClr val="bg2">
                    <a:lumMod val="50000"/>
                  </a:schemeClr>
                </a:solidFill>
                <a:latin typeface="Curlz MT" panose="04040404050702020202" pitchFamily="82" charset="0"/>
              </a:rPr>
              <a:t>.</a:t>
            </a:r>
            <a:endParaRPr lang="pt-BR" dirty="0"/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 </a:t>
            </a: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Orquestrado</a:t>
            </a:r>
            <a:endParaRPr lang="pt-BR" sz="1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Te </a:t>
            </a:r>
            <a:r>
              <a:rPr lang="pt-BR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Voglio</a:t>
            </a:r>
            <a:r>
              <a:rPr lang="pt-BR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Tanto Bene</a:t>
            </a:r>
            <a:endParaRPr lang="pt-BR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4820392" y="767453"/>
            <a:ext cx="4022297" cy="57454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rgbClr val="FFFF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u="sng" dirty="0" smtClean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http</a:t>
            </a:r>
            <a:r>
              <a:rPr lang="pt-BR" sz="105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://vendraminiletras.blogspot.com</a:t>
            </a:r>
            <a:r>
              <a:rPr lang="pt-BR" sz="1050" u="sng" dirty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05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www.sergrasan.com/toninhovendraminislides</a:t>
            </a:r>
            <a:r>
              <a:rPr lang="pt-BR" sz="1200" dirty="0" smtClean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="" xmlns:a16="http://schemas.microsoft.com/office/drawing/2014/main" id="{57FDF98D-7F8E-42C0-B55A-E7810670BB9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01" y="195755"/>
            <a:ext cx="2744077" cy="2983458"/>
          </a:xfrm>
          <a:prstGeom prst="rect">
            <a:avLst/>
          </a:prstGeom>
          <a:effectLst>
            <a:softEdge rad="635000"/>
          </a:effectLst>
          <a:scene3d>
            <a:camera prst="isometricOffAxis2Left"/>
            <a:lightRig rig="threePt" dir="t"/>
          </a:scene3d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080" y="163064"/>
            <a:ext cx="2367312" cy="29857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43" y="2594909"/>
            <a:ext cx="3235809" cy="239291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68548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80000">
        <p:fade/>
        <p:sndAc>
          <p:stSnd>
            <p:snd r:embed="rId3" name="Te Voglio Tanto Bene.wav"/>
          </p:stSnd>
        </p:sndAc>
      </p:transition>
    </mc:Choice>
    <mc:Fallback xmlns="">
      <p:transition spd="slow" advClick="0" advTm="180000">
        <p:fade/>
        <p:sndAc>
          <p:stSnd>
            <p:snd r:embed="rId10" name="Te Voglio Tanto Be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27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0"/>
                            </p:stCondLst>
                            <p:childTnLst>
                              <p:par>
                                <p:cTn id="4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2000"/>
                            </p:stCondLst>
                            <p:childTnLst>
                              <p:par>
                                <p:cTn id="5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4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6000"/>
                            </p:stCondLst>
                            <p:childTnLst>
                              <p:par>
                                <p:cTn id="5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 DI LA</Template>
  <TotalTime>103</TotalTime>
  <Words>181</Words>
  <Application>Microsoft Office PowerPoint</Application>
  <PresentationFormat>Apresentação na tela (16:9)</PresentationFormat>
  <Paragraphs>56</Paragraphs>
  <Slides>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</vt:i4>
      </vt:variant>
    </vt:vector>
  </HeadingPairs>
  <TitlesOfParts>
    <vt:vector size="22" baseType="lpstr">
      <vt:lpstr>Arial</vt:lpstr>
      <vt:lpstr>Arial Black</vt:lpstr>
      <vt:lpstr>Bradley Hand ITC</vt:lpstr>
      <vt:lpstr>Britannic Bold</vt:lpstr>
      <vt:lpstr>Brush Script MT</vt:lpstr>
      <vt:lpstr>Calibri</vt:lpstr>
      <vt:lpstr>Cambria</vt:lpstr>
      <vt:lpstr>Cooper Black</vt:lpstr>
      <vt:lpstr>Curlz MT</vt:lpstr>
      <vt:lpstr>David</vt:lpstr>
      <vt:lpstr>Forte</vt:lpstr>
      <vt:lpstr>inherit</vt:lpstr>
      <vt:lpstr>Maiandra GD</vt:lpstr>
      <vt:lpstr>Matura MT Script Capitals</vt:lpstr>
      <vt:lpstr>Wingdings 2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11</cp:revision>
  <dcterms:created xsi:type="dcterms:W3CDTF">2022-09-15T17:49:38Z</dcterms:created>
  <dcterms:modified xsi:type="dcterms:W3CDTF">2022-09-15T19:33:14Z</dcterms:modified>
</cp:coreProperties>
</file>