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0"/>
  </p:notesMasterIdLst>
  <p:sldIdLst>
    <p:sldId id="348" r:id="rId2"/>
    <p:sldId id="350" r:id="rId3"/>
    <p:sldId id="351" r:id="rId4"/>
    <p:sldId id="352" r:id="rId5"/>
    <p:sldId id="353" r:id="rId6"/>
    <p:sldId id="354" r:id="rId7"/>
    <p:sldId id="355" r:id="rId8"/>
    <p:sldId id="304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99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42" d="100"/>
          <a:sy n="142" d="100"/>
        </p:scale>
        <p:origin x="750" y="2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05/12/2025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04542-2370-675E-AB6C-6F330A9C9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D784D6B-5661-8676-C2EB-EAD4F5A3C0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47FCFEC-7420-F25D-EC18-AF996C6B6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BF4ECD-AE81-CA27-3670-0114513954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709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7556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65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b="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413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5" y="1714500"/>
            <a:ext cx="3566160" cy="3017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714500"/>
            <a:ext cx="3566160" cy="3017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40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725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225841"/>
            <a:ext cx="3566160" cy="25061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316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725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3166" y="2225841"/>
            <a:ext cx="3566160" cy="250617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42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038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541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353632"/>
            <a:ext cx="3291840" cy="13030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617220"/>
            <a:ext cx="4258818" cy="388848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1693129"/>
            <a:ext cx="3291840" cy="282172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178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4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3429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3720104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35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243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571500"/>
            <a:ext cx="1971675" cy="4057650"/>
          </a:xfrm>
        </p:spPr>
        <p:txBody>
          <a:bodyPr vert="eaVert" lIns="45720" tIns="91440" rIns="45720" bIns="9144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571500"/>
            <a:ext cx="5686425" cy="40576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44447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49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714500"/>
            <a:ext cx="7290055" cy="3017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4853028"/>
            <a:ext cx="1615607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05/12/2025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4853028"/>
            <a:ext cx="4426094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4853028"/>
            <a:ext cx="73025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61974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724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75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hyperlink" Target="https://pixabay.com/en/moon-night-sky-full-moon-1190101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7.jpg"/><Relationship Id="rId7" Type="http://schemas.openxmlformats.org/officeDocument/2006/relationships/image" Target="../media/image20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https://www.gov.br/icmbio/pt-br/assuntos/noticias/ultimas-noticias/trilha-caminhos-de-ibiapaba-conecta-parques-nacionais-por-caminho-historico" TargetMode="Externa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xhere.com/es/photo/1421649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2DB87A-E622-F12E-9B67-8F16380D1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>
            <a:extLst>
              <a:ext uri="{FF2B5EF4-FFF2-40B4-BE49-F238E27FC236}">
                <a16:creationId xmlns:a16="http://schemas.microsoft.com/office/drawing/2014/main" id="{36DA7A02-AEC9-9AE1-039F-1D9A420BF09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810D28DA-7E52-33B8-4E30-4E965A652E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E369BB23-A714-BC19-F574-7EDFAAEE2B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67C470E1-E4B7-344F-E229-87D2051460E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DCAB21B1-BDD9-3B36-DE59-E6FB02A155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09E8FD31-10CB-ACC2-B692-D6535C63B2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B136A8A2-4D1B-E18E-6A86-719869C78A4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F43E83EA-9A88-5325-35F7-4819E06D03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>
                <a:extLst>
                  <a:ext uri="{FF2B5EF4-FFF2-40B4-BE49-F238E27FC236}">
                    <a16:creationId xmlns:a16="http://schemas.microsoft.com/office/drawing/2014/main" id="{3EE865B1-84B2-090C-43CF-D9F030D74E7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>
                <a:extLst>
                  <a:ext uri="{FF2B5EF4-FFF2-40B4-BE49-F238E27FC236}">
                    <a16:creationId xmlns:a16="http://schemas.microsoft.com/office/drawing/2014/main" id="{1AF13AAE-FC05-EAD0-5C8F-F470E94338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9AF85111-0B83-99B6-7235-0192E54432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>
                <a:extLst>
                  <a:ext uri="{FF2B5EF4-FFF2-40B4-BE49-F238E27FC236}">
                    <a16:creationId xmlns:a16="http://schemas.microsoft.com/office/drawing/2014/main" id="{7F48054D-7C98-B50F-4998-31F66A42EA6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>
                <a:extLst>
                  <a:ext uri="{FF2B5EF4-FFF2-40B4-BE49-F238E27FC236}">
                    <a16:creationId xmlns:a16="http://schemas.microsoft.com/office/drawing/2014/main" id="{3E7BA792-F640-BF18-B739-7BB19073B3F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AAB05B8D-2A71-CDF8-F324-E9E9ED4CA7B4}"/>
              </a:ext>
            </a:extLst>
          </p:cNvPr>
          <p:cNvSpPr/>
          <p:nvPr/>
        </p:nvSpPr>
        <p:spPr>
          <a:xfrm>
            <a:off x="264139" y="315588"/>
            <a:ext cx="3814992" cy="323165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perspectiveContrastingRightFacing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DEBORAH’S  THEME</a:t>
            </a:r>
          </a:p>
          <a:p>
            <a:pPr algn="ctr"/>
            <a:endParaRPr lang="pt-B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4025456-A3EE-C68C-44A9-458191249611}"/>
              </a:ext>
            </a:extLst>
          </p:cNvPr>
          <p:cNvSpPr/>
          <p:nvPr/>
        </p:nvSpPr>
        <p:spPr>
          <a:xfrm>
            <a:off x="257654" y="4471456"/>
            <a:ext cx="86286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200" b="1" cap="none" spc="0" dirty="0">
                <a:ln/>
                <a:solidFill>
                  <a:srgbClr val="FF0000"/>
                </a:solidFill>
                <a:effectLst/>
              </a:rPr>
              <a:t>Rolagem Automática generosa</a:t>
            </a:r>
            <a:r>
              <a:rPr lang="pt-BR" sz="1200" b="1" cap="none" spc="0" dirty="0">
                <a:ln/>
                <a:solidFill>
                  <a:schemeClr val="accent3"/>
                </a:solidFill>
                <a:effectLst/>
              </a:rPr>
              <a:t>, não utilize o mouse, aguarde o próximo slide e sinta com sua sensibilidade o som penetrar em seus ouvidos, deixando sua alma inebriada com a </a:t>
            </a:r>
            <a:r>
              <a:rPr lang="pt-BR" sz="1200" b="1" cap="none" spc="0">
                <a:ln/>
                <a:solidFill>
                  <a:schemeClr val="accent3"/>
                </a:solidFill>
                <a:effectLst/>
              </a:rPr>
              <a:t>musica.</a:t>
            </a:r>
            <a:endParaRPr lang="pt-BR" sz="1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DDB7E5C-5F73-AF38-99CC-A0456F524011}"/>
              </a:ext>
            </a:extLst>
          </p:cNvPr>
          <p:cNvSpPr txBox="1"/>
          <p:nvPr/>
        </p:nvSpPr>
        <p:spPr>
          <a:xfrm>
            <a:off x="264139" y="2818992"/>
            <a:ext cx="83805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Uma melodia </a:t>
            </a:r>
          </a:p>
          <a:p>
            <a:pPr>
              <a:buNone/>
            </a:pPr>
            <a:r>
              <a:rPr lang="pt-BR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 toca a alma...</a:t>
            </a:r>
            <a:r>
              <a:rPr lang="pt-BR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6" name="Imagem 25">
            <a:extLst>
              <a:ext uri="{FF2B5EF4-FFF2-40B4-BE49-F238E27FC236}">
                <a16:creationId xmlns:a16="http://schemas.microsoft.com/office/drawing/2014/main" id="{EE682094-BE06-1C99-B5A4-BE12C0AF7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131" y="-103629"/>
            <a:ext cx="4457295" cy="389616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8" name="CaixaDeTexto 27">
            <a:extLst>
              <a:ext uri="{FF2B5EF4-FFF2-40B4-BE49-F238E27FC236}">
                <a16:creationId xmlns:a16="http://schemas.microsoft.com/office/drawing/2014/main" id="{62050D88-3CAD-2F51-30E3-EC8440A52440}"/>
              </a:ext>
            </a:extLst>
          </p:cNvPr>
          <p:cNvSpPr txBox="1"/>
          <p:nvPr/>
        </p:nvSpPr>
        <p:spPr>
          <a:xfrm rot="20927588">
            <a:off x="900752" y="1694690"/>
            <a:ext cx="274401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Ennio </a:t>
            </a:r>
          </a:p>
          <a:p>
            <a:pPr algn="ctr"/>
            <a:r>
              <a:rPr lang="pt-BR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Murricone</a:t>
            </a:r>
            <a:endParaRPr lang="pt-BR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7815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  <p:sndAc>
          <p:stSnd loop="1">
            <p:snd r:embed="rId3" name="Deborah's  Theme -  Ennio Morricone.wav"/>
          </p:stSnd>
        </p:sndAc>
      </p:transition>
    </mc:Choice>
    <mc:Fallback xmlns="">
      <p:transition spd="slow" advClick="0" advTm="30000">
        <p:fade/>
        <p:sndAc>
          <p:stSnd loop="1">
            <p:snd r:embed="rId6" name="Deborah's  Theme -  En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A21B5475-BC5D-4618-D08A-0E2F1C7EABC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A3C97F68-0605-2CAC-0715-CA34B62D93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E4D6442C-60A4-6EE7-7B79-D9B2A53317C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055373EB-0A2A-38F2-E090-12F8665E0A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698FCF25-4C92-F741-1F3D-FC69A1BD08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1E460D96-84A6-5321-49C7-EF09A89B589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F52E38A1-C645-D008-52DA-99BC5A7DCF7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261C65EC-0838-2550-914E-93F10F6A8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A60A7B4F-62A3-39F3-6F7F-6AFB1435644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28D591F3-812E-6287-742B-5EBCB1CD4E8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5133C061-F5C4-8893-48DC-6E681236C3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4C897F43-5BF2-6215-64E5-3E22B6449F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F98C78D9-03EF-53E5-46A5-007A6C55325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FCB92570-9A40-7944-7F83-4B67B83A67AA}"/>
              </a:ext>
            </a:extLst>
          </p:cNvPr>
          <p:cNvSpPr txBox="1"/>
          <p:nvPr/>
        </p:nvSpPr>
        <p:spPr>
          <a:xfrm>
            <a:off x="3124797" y="539524"/>
            <a:ext cx="291510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Rounded MT Bold" panose="020F0704030504030204" pitchFamily="34" charset="0"/>
              </a:rPr>
              <a:t>A música é memória</a:t>
            </a:r>
            <a:r>
              <a:rPr lang="pt-BR" sz="3200" dirty="0">
                <a:latin typeface="Arial Rounded MT Bold" panose="020F0704030504030204" pitchFamily="34" charset="0"/>
              </a:rPr>
              <a:t> </a:t>
            </a: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erlin Sans FB Demi" panose="020E0802020502020306" pitchFamily="34" charset="0"/>
              </a:rPr>
              <a:t>A música é emoção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  <a:p>
            <a:pPr algn="ctr"/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Britannic Bold" panose="020B0903060703020204" pitchFamily="34" charset="0"/>
              </a:rPr>
              <a:t>A música é eternidade</a:t>
            </a:r>
            <a:r>
              <a:rPr lang="pt-BR" sz="3200" dirty="0"/>
              <a:t>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66274F2-6DAA-D494-43DC-396CD41AAA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136" y="228946"/>
            <a:ext cx="3722771" cy="46530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2DF00D4-DBB6-E2BC-8656-9F1B262888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60" y="228947"/>
            <a:ext cx="2997200" cy="46530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402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0">
        <p:fad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7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2D8640-8EFE-0035-4BE1-38CD26A5F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CA1D7DAA-84C8-D684-B6CF-08F3EE02725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8538AEA5-BF87-9135-C9BC-DC7930497C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9A9EEB34-48AA-D7FE-3CFD-94709C1CDB1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D931B5E0-E3F5-2008-ABEA-52B03397BA8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B36A198E-D0DA-2B20-1692-D77DD1828D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CB92A83B-6DFF-2691-1E1B-F5183FBAFF6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281A018C-61C5-F3EA-028F-13728BC157A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3CDC4461-096D-6D17-43C7-80E9278729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79B5E1F5-3492-42CB-82E6-69B1757C120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C4BE34D5-88EF-F105-B824-D3BA4F91125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A97498FC-B432-B6E7-34CC-800EC5DAC8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3E96013-95AF-8C64-6374-2811E1CA0F7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0B85E8DF-6807-4407-AD63-21F9C527DEA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A3206611-9C6C-18EB-285B-AC80D6003CB3}"/>
              </a:ext>
            </a:extLst>
          </p:cNvPr>
          <p:cNvSpPr txBox="1"/>
          <p:nvPr/>
        </p:nvSpPr>
        <p:spPr>
          <a:xfrm>
            <a:off x="2635909" y="454842"/>
            <a:ext cx="360571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Palatino Linotype" panose="02040502050505030304" pitchFamily="18" charset="0"/>
              </a:rPr>
              <a:t>Cada nota é um suspiro...</a:t>
            </a:r>
          </a:p>
          <a:p>
            <a:pPr algn="ctr"/>
            <a:endParaRPr lang="pt-BR" sz="3200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Palatino Linotype" panose="02040502050505030304" pitchFamily="18" charset="0"/>
            </a:endParaRPr>
          </a:p>
          <a:p>
            <a:pPr algn="ctr"/>
            <a:endParaRPr lang="pt-BR" sz="3200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Palatino Linotype" panose="02040502050505030304" pitchFamily="18" charset="0"/>
            </a:endParaRPr>
          </a:p>
          <a:p>
            <a:pPr algn="ctr"/>
            <a:r>
              <a:rPr lang="pt-BR" sz="3200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Palatino Linotype" panose="02040502050505030304" pitchFamily="18" charset="0"/>
              </a:rPr>
              <a:t> </a:t>
            </a:r>
          </a:p>
          <a:p>
            <a:pPr algn="ctr"/>
            <a:endParaRPr lang="pt-BR" sz="3200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Palatino Linotype" panose="02040502050505030304" pitchFamily="18" charset="0"/>
            </a:endParaRPr>
          </a:p>
          <a:p>
            <a:pPr algn="ctr"/>
            <a:endParaRPr lang="pt-BR" sz="3200" i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Palatino Linotype" panose="02040502050505030304" pitchFamily="18" charset="0"/>
            </a:endParaRPr>
          </a:p>
          <a:p>
            <a:pPr algn="ctr"/>
            <a:r>
              <a:rPr lang="pt-BR" sz="3200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Palatino Linotype" panose="02040502050505030304" pitchFamily="18" charset="0"/>
              </a:rPr>
              <a:t>Cada acorde, uma lembrança...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C10396B-A3F8-F614-8292-AD32E84A7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54" y="628048"/>
            <a:ext cx="2653203" cy="336622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742AE4E-76C4-E561-1685-53512B57DC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281" y="505750"/>
            <a:ext cx="3380939" cy="36108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31DCAFB-00F3-6416-BF48-1A48763746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267" y="1491929"/>
            <a:ext cx="2876459" cy="215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92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:fad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465C5D-F724-07B5-3389-FC0C367C5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0169C277-93A5-89C8-9A9C-FDDDAC72795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10CD1EB9-3A2A-BDDE-434F-F26E89C9B4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693BEF34-17E5-D877-E676-64297E1AF0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8A29C0AA-6E33-474B-975F-5A3A7515EAD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76B81F20-F7C8-2768-AE27-AD38D1C1F1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5ED47DCA-EA32-4C4C-CF47-EC7FDE9BDE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1D95FC28-77F7-4279-D5BE-F49C7AB4EE2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70D065AC-E36A-02BB-7418-3435E1CE21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B0D5A285-5C7D-0AE2-C324-715440DF17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81F7BB9C-E86A-BF20-265B-CC1AFB342B6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A50BA956-2AA0-57FF-6A3F-DA401E5204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513602D2-E7B1-E0D9-A567-1F5BEED53F6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39D187E6-26EB-F5CA-2811-6F1E2B98AEF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3056543A-111D-B388-02CD-88C8DD0A0830}"/>
              </a:ext>
            </a:extLst>
          </p:cNvPr>
          <p:cNvSpPr txBox="1"/>
          <p:nvPr/>
        </p:nvSpPr>
        <p:spPr>
          <a:xfrm>
            <a:off x="394172" y="324981"/>
            <a:ext cx="4177828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A saudade se transforma </a:t>
            </a:r>
          </a:p>
          <a:p>
            <a:r>
              <a:rPr lang="pt-BR" sz="3200" dirty="0">
                <a:solidFill>
                  <a:srgbClr val="FF0000"/>
                </a:solidFill>
                <a:latin typeface="Brush Script MT" panose="03060802040406070304" pitchFamily="66" charset="0"/>
              </a:rPr>
              <a:t>em melodia.</a:t>
            </a:r>
          </a:p>
          <a:p>
            <a:endParaRPr lang="pt-BR" sz="2400" dirty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dirty="0">
                <a:solidFill>
                  <a:srgbClr val="002060"/>
                </a:solidFill>
                <a:latin typeface="Broadway" panose="04040905080B02020502" pitchFamily="82" charset="0"/>
              </a:rPr>
              <a:t>O silêncio se veste de música</a:t>
            </a:r>
            <a:r>
              <a:rPr lang="pt-BR" sz="2400" dirty="0"/>
              <a:t>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B5D5369-2047-D12B-34AC-D0E2D73E33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895267" y="118455"/>
            <a:ext cx="2922147" cy="25717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68AA123-1BD1-73CB-C020-B00F860ECA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0" y="147158"/>
            <a:ext cx="2647950" cy="280865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FF8DDC0-A7E6-6176-814C-2C14615EC0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17" y="863980"/>
            <a:ext cx="3114183" cy="32973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D24A40DF-3389-96DB-2157-F5BE6901D4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06" y="1988704"/>
            <a:ext cx="3255524" cy="30076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1845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:fad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57B7C1-7D88-777D-FB47-CC6B48933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689111C3-05F8-009C-724B-CA064D01613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0EA05DDA-5DDE-1A6E-9480-F58D31A498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21296A5C-5F28-8608-EA1F-7BE6A7A0941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12751098-3B02-9FA7-F2A3-EA5E9689CE9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B6DFF89A-BAA9-325F-2DB9-B596874675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0D92C91B-B44A-20D3-DD93-88CF9A62E6B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8970972D-7623-144F-9239-7DAABEA9338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41586464-88AC-E99B-B809-76C75D08A8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6EEDD203-4076-BB19-1B40-49A9B2B1919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968AEB46-CCB1-51CB-9B9C-472788960B3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EBC9BF3B-464A-CDFC-7A06-AF9F79C560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C7F8D532-C765-691E-EC9C-8A3C376D59C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7E6A2172-78DB-58CF-BA20-0A56716C908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9C6E111F-18B9-4859-99CE-C3592FF9E664}"/>
              </a:ext>
            </a:extLst>
          </p:cNvPr>
          <p:cNvSpPr txBox="1"/>
          <p:nvPr/>
        </p:nvSpPr>
        <p:spPr>
          <a:xfrm>
            <a:off x="2091373" y="266792"/>
            <a:ext cx="450277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empus Sans ITC" panose="04020404030D07020202" pitchFamily="82" charset="0"/>
              </a:rPr>
              <a:t>Déborah’s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empus Sans ITC" panose="04020404030D07020202" pitchFamily="82" charset="0"/>
              </a:rPr>
              <a:t> </a:t>
            </a:r>
            <a:r>
              <a:rPr lang="pt-BR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empus Sans ITC" panose="04020404030D07020202" pitchFamily="82" charset="0"/>
              </a:rPr>
              <a:t>Theme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empus Sans ITC" panose="04020404030D07020202" pitchFamily="82" charset="0"/>
              </a:rPr>
              <a:t> </a:t>
            </a:r>
            <a:endParaRPr lang="pt-BR" sz="4000" dirty="0">
              <a:latin typeface="Tempus Sans ITC" panose="04020404030D07020202" pitchFamily="82" charset="0"/>
            </a:endParaRPr>
          </a:p>
          <a:p>
            <a:pPr algn="ctr">
              <a:buNone/>
            </a:pPr>
            <a:endParaRPr lang="pt-BR" sz="4000" dirty="0">
              <a:solidFill>
                <a:schemeClr val="accent4"/>
              </a:solidFill>
              <a:latin typeface="Tempus Sans ITC" panose="04020404030D07020202" pitchFamily="82" charset="0"/>
            </a:endParaRPr>
          </a:p>
          <a:p>
            <a:pPr algn="ctr">
              <a:buNone/>
            </a:pPr>
            <a:endParaRPr lang="pt-BR" sz="4000" dirty="0">
              <a:solidFill>
                <a:schemeClr val="accent4"/>
              </a:solidFill>
              <a:latin typeface="Tempus Sans ITC" panose="04020404030D07020202" pitchFamily="82" charset="0"/>
            </a:endParaRPr>
          </a:p>
          <a:p>
            <a:pPr algn="ctr">
              <a:buNone/>
            </a:pPr>
            <a:endParaRPr lang="pt-BR" sz="4000" dirty="0">
              <a:solidFill>
                <a:schemeClr val="accent4"/>
              </a:solidFill>
              <a:latin typeface="Tempus Sans ITC" panose="04020404030D07020202" pitchFamily="82" charset="0"/>
            </a:endParaRPr>
          </a:p>
          <a:p>
            <a:pPr algn="ctr">
              <a:buNone/>
            </a:pPr>
            <a:r>
              <a:rPr lang="pt-BR" sz="4000" dirty="0">
                <a:solidFill>
                  <a:schemeClr val="accent4"/>
                </a:solidFill>
                <a:latin typeface="Tempus Sans ITC" panose="04020404030D07020202" pitchFamily="82" charset="0"/>
              </a:rPr>
              <a:t>nos guia </a:t>
            </a:r>
            <a:r>
              <a:rPr lang="pt-BR" sz="4000" dirty="0">
                <a:solidFill>
                  <a:srgbClr val="0070C0"/>
                </a:solidFill>
                <a:latin typeface="Tempus Sans ITC" panose="04020404030D07020202" pitchFamily="82" charset="0"/>
              </a:rPr>
              <a:t>por caminhos </a:t>
            </a:r>
          </a:p>
          <a:p>
            <a:pPr algn="ctr">
              <a:buNone/>
            </a:pPr>
            <a:r>
              <a:rPr lang="pt-BR" sz="4000" dirty="0">
                <a:solidFill>
                  <a:srgbClr val="660066"/>
                </a:solidFill>
                <a:latin typeface="Tempus Sans ITC" panose="04020404030D07020202" pitchFamily="82" charset="0"/>
              </a:rPr>
              <a:t>de emoção infinita.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427C585-C1B1-2359-7C86-4119323109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924" y="387986"/>
            <a:ext cx="2904279" cy="4171316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D64B796-21E3-649A-6BF6-1E6A998333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8812">
            <a:off x="159765" y="425312"/>
            <a:ext cx="2235739" cy="2100161"/>
          </a:xfrm>
          <a:prstGeom prst="rect">
            <a:avLst/>
          </a:prstGeom>
          <a:effectLst>
            <a:softEdge rad="635000"/>
          </a:effectLst>
          <a:scene3d>
            <a:camera prst="isometricOffAxis1Right"/>
            <a:lightRig rig="threePt" dir="t"/>
          </a:scene3d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6A7ED0F-5CCA-E247-AE2C-BA8CE6EA02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220" y="875067"/>
            <a:ext cx="2247900" cy="21460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10178C7-E416-9E79-B721-0DF5584DD2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48621"/>
            <a:ext cx="2866175" cy="245537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096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:fad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93B7D4-E665-52B2-AE53-4EA7B9FF6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4CA933F8-4E8A-9DC1-DD9D-E54DADBC741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C2717350-1536-0BC6-E289-DF1F03ABA0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1C51CA52-B9BC-7CD8-0E19-605F2404AED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D54A071D-721F-D1A6-0387-6AFE524F196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D1F206AA-AB41-541E-FB89-00031F7CD0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20D8AFF9-E4E5-5D78-329E-A3639C67C0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6DAF1092-79DB-43DE-907C-EA84FBBC34A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DBEF2832-40FE-A1E7-E2EC-1F60BA64A9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2AB4815A-71F3-9B8A-273B-12898AE7AAB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58278731-26AE-A6F6-FAF9-58D6D944DD3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CF7DEA45-7FA8-B72C-7F5C-4893E753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0D21FACE-BA48-1241-203E-089356E0D42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CD72DEAC-3042-1D68-AA7D-14A0B0E2EF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2A55F057-43C9-4451-1269-FD4BA76A1664}"/>
              </a:ext>
            </a:extLst>
          </p:cNvPr>
          <p:cNvSpPr txBox="1"/>
          <p:nvPr/>
        </p:nvSpPr>
        <p:spPr>
          <a:xfrm>
            <a:off x="3066234" y="418448"/>
            <a:ext cx="3348316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latin typeface="Garamond" panose="02020404030301010803" pitchFamily="18" charset="0"/>
              </a:rPr>
              <a:t>A música é ponte </a:t>
            </a: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r>
              <a:rPr lang="pt-BR" sz="3600" dirty="0">
                <a:solidFill>
                  <a:srgbClr val="FF0000"/>
                </a:solidFill>
                <a:latin typeface="Garamond" panose="02020404030301010803" pitchFamily="18" charset="0"/>
              </a:rPr>
              <a:t>entre o passado </a:t>
            </a: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endParaRPr lang="pt-BR" sz="3200" dirty="0">
              <a:latin typeface="Garamond" panose="02020404030301010803" pitchFamily="18" charset="0"/>
            </a:endParaRPr>
          </a:p>
          <a:p>
            <a:r>
              <a:rPr lang="pt-BR" sz="3200" b="1" dirty="0">
                <a:solidFill>
                  <a:srgbClr val="00B050"/>
                </a:solidFill>
                <a:latin typeface="Garamond" panose="02020404030301010803" pitchFamily="18" charset="0"/>
              </a:rPr>
              <a:t>e o presente</a:t>
            </a:r>
            <a:r>
              <a:rPr lang="pt-BR" b="1" dirty="0">
                <a:solidFill>
                  <a:srgbClr val="00B050"/>
                </a:solidFill>
              </a:rPr>
              <a:t>.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7D66BEA-ACC5-F144-8030-E9F386E88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6" y="200737"/>
            <a:ext cx="2650608" cy="4663045"/>
          </a:xfrm>
          <a:prstGeom prst="rect">
            <a:avLst/>
          </a:prstGeom>
          <a:effectLst>
            <a:outerShdw blurRad="609600" dist="50800" dir="9600000" algn="ctr" rotWithShape="0">
              <a:srgbClr val="000000">
                <a:alpha val="44000"/>
              </a:srgbClr>
            </a:outerShdw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E987E0E-7AB9-DE00-311F-4FD91D027C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284583" y="547669"/>
            <a:ext cx="2530661" cy="24980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D566ADB-8848-33EF-779A-E5CD4BDDF8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234" y="870107"/>
            <a:ext cx="2145158" cy="134072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DFC62D2-0EA0-0758-93FB-2688BE151B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779" y="3045708"/>
            <a:ext cx="2893702" cy="16642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ED67CF2-944A-E38F-5D48-314BF07D92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258" y="2938930"/>
            <a:ext cx="1703758" cy="18777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2654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0">
        <p:fade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96500">
              <a:schemeClr val="accent1"/>
            </a:gs>
            <a:gs pos="93000">
              <a:schemeClr val="accent4">
                <a:lumMod val="60000"/>
                <a:lumOff val="40000"/>
                <a:alpha val="94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930A05-A89A-B578-78B7-E1BF9DC8B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8">
            <a:extLst>
              <a:ext uri="{FF2B5EF4-FFF2-40B4-BE49-F238E27FC236}">
                <a16:creationId xmlns:a16="http://schemas.microsoft.com/office/drawing/2014/main" id="{FA9320B1-5E32-77A7-8F90-9FBD5B553045}"/>
              </a:ext>
            </a:extLst>
          </p:cNvPr>
          <p:cNvGrpSpPr>
            <a:grpSpLocks/>
          </p:cNvGrpSpPr>
          <p:nvPr/>
        </p:nvGrpSpPr>
        <p:grpSpPr bwMode="auto">
          <a:xfrm>
            <a:off x="0" y="34376"/>
            <a:ext cx="9271363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17" name="Grupo 19">
              <a:extLst>
                <a:ext uri="{FF2B5EF4-FFF2-40B4-BE49-F238E27FC236}">
                  <a16:creationId xmlns:a16="http://schemas.microsoft.com/office/drawing/2014/main" id="{C237E83D-4EC5-9F48-F360-AE627C11BC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B82F3296-876C-230C-FF57-3B4B585C185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31A321D9-D41A-3209-19CB-0F3E2A9754F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8" name="Grupo 20">
              <a:extLst>
                <a:ext uri="{FF2B5EF4-FFF2-40B4-BE49-F238E27FC236}">
                  <a16:creationId xmlns:a16="http://schemas.microsoft.com/office/drawing/2014/main" id="{602720FD-12DE-D422-4B6E-0F723091267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3FDA2788-94C2-BE5A-5F2F-8E60AC9BAA7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68E921A3-BA0B-7F2D-A2D4-292D792D71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16">
              <a:extLst>
                <a:ext uri="{FF2B5EF4-FFF2-40B4-BE49-F238E27FC236}">
                  <a16:creationId xmlns:a16="http://schemas.microsoft.com/office/drawing/2014/main" id="{5DC61307-4CE7-646D-178B-695BC92105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3" name="Picture 24" descr="Acessorio GIF (130)">
                <a:extLst>
                  <a:ext uri="{FF2B5EF4-FFF2-40B4-BE49-F238E27FC236}">
                    <a16:creationId xmlns:a16="http://schemas.microsoft.com/office/drawing/2014/main" id="{51D9300C-E658-7E3C-2764-BE87140A7E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25" descr="Acessorio GIF (130)">
                <a:extLst>
                  <a:ext uri="{FF2B5EF4-FFF2-40B4-BE49-F238E27FC236}">
                    <a16:creationId xmlns:a16="http://schemas.microsoft.com/office/drawing/2014/main" id="{F3C52BCE-DB4E-3E66-C746-77E96038A6A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24">
              <a:extLst>
                <a:ext uri="{FF2B5EF4-FFF2-40B4-BE49-F238E27FC236}">
                  <a16:creationId xmlns:a16="http://schemas.microsoft.com/office/drawing/2014/main" id="{2E15F350-EFDF-0974-AFCA-126DD0F37D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1" name="Picture 24" descr="Acessorio GIF (130)">
                <a:extLst>
                  <a:ext uri="{FF2B5EF4-FFF2-40B4-BE49-F238E27FC236}">
                    <a16:creationId xmlns:a16="http://schemas.microsoft.com/office/drawing/2014/main" id="{9A051B5B-D8C8-FF70-176D-9C414DE549E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25" descr="Acessorio GIF (130)">
                <a:extLst>
                  <a:ext uri="{FF2B5EF4-FFF2-40B4-BE49-F238E27FC236}">
                    <a16:creationId xmlns:a16="http://schemas.microsoft.com/office/drawing/2014/main" id="{51CADB3C-7755-8573-F6D0-11CD51C01A5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4" name="Imagem 3">
            <a:extLst>
              <a:ext uri="{FF2B5EF4-FFF2-40B4-BE49-F238E27FC236}">
                <a16:creationId xmlns:a16="http://schemas.microsoft.com/office/drawing/2014/main" id="{F2F73A89-5EA8-A924-B61C-E672A25FD5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72473" y="313432"/>
            <a:ext cx="8291478" cy="451663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07F2C52B-241E-4CED-77D7-00306DA3E5E4}"/>
              </a:ext>
            </a:extLst>
          </p:cNvPr>
          <p:cNvSpPr/>
          <p:nvPr/>
        </p:nvSpPr>
        <p:spPr>
          <a:xfrm>
            <a:off x="314353" y="371259"/>
            <a:ext cx="8291479" cy="44319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rgbClr val="FFFF00"/>
                </a:solidFill>
                <a:effectLst/>
              </a:rPr>
              <a:t>A Música não termina... </a:t>
            </a:r>
          </a:p>
          <a:p>
            <a:pPr algn="ctr"/>
            <a:endParaRPr lang="pt-BR" sz="5400" b="1" cap="none" spc="0" dirty="0">
              <a:ln/>
              <a:solidFill>
                <a:schemeClr val="accent4"/>
              </a:solidFill>
              <a:effectLst/>
            </a:endParaRPr>
          </a:p>
          <a:p>
            <a:pPr algn="ctr"/>
            <a:endParaRPr lang="pt-BR" sz="5400" b="1" dirty="0">
              <a:ln/>
              <a:solidFill>
                <a:schemeClr val="accent4"/>
              </a:solidFill>
            </a:endParaRPr>
          </a:p>
          <a:p>
            <a:pPr algn="ctr"/>
            <a:endParaRPr lang="pt-BR" sz="5400" b="1" cap="none" spc="0" dirty="0">
              <a:ln/>
              <a:solidFill>
                <a:schemeClr val="accent4"/>
              </a:solidFill>
              <a:effectLst/>
            </a:endParaRPr>
          </a:p>
          <a:p>
            <a:pPr algn="ctr"/>
            <a:r>
              <a:rPr lang="pt-BR" sz="6600" b="1" i="1" cap="none" spc="0" dirty="0">
                <a:ln/>
                <a:solidFill>
                  <a:schemeClr val="accent4"/>
                </a:solidFill>
                <a:effectLst/>
              </a:rPr>
              <a:t>Ela permanece em nós</a:t>
            </a:r>
          </a:p>
        </p:txBody>
      </p:sp>
    </p:spTree>
    <p:extLst>
      <p:ext uri="{BB962C8B-B14F-4D97-AF65-F5344CB8AC3E}">
        <p14:creationId xmlns:p14="http://schemas.microsoft.com/office/powerpoint/2010/main" val="163525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0">
        <p:fad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08697" y="210670"/>
            <a:ext cx="249004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Artes &amp; Sons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0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endParaRPr kumimoji="0" lang="pt-BR" sz="2800" i="0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i="0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Músicas:</a:t>
            </a:r>
            <a:endParaRPr kumimoji="0" lang="pt-BR" sz="160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Acompanhamento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Deborah’s</a:t>
            </a: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200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Theme</a:t>
            </a:r>
            <a:endParaRPr kumimoji="0" lang="pt-BR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Rapture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na voz de </a:t>
            </a:r>
            <a:r>
              <a:rPr kumimoji="0" lang="pt-BR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Aeliah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98627" y="4433758"/>
            <a:ext cx="8603925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 Felicidade é a finalidade do homem e tudo quanto projeta e executa tende para esse objetivo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147" y="0"/>
            <a:ext cx="3371242" cy="331048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-71410" y="7937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5610666" y="2794674"/>
            <a:ext cx="33486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oper Black" panose="0208090404030B020404" pitchFamily="18" charset="0"/>
                <a:cs typeface="David" panose="020E0502060401010101" pitchFamily="34" charset="-79"/>
              </a:rPr>
              <a:t>CRIAÇÃO  &amp; APRESENTAÇÃO </a:t>
            </a:r>
            <a:endParaRPr kumimoji="0" lang="pt-BR" sz="200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76D7B9A8-D4B6-3A0F-AD29-97A3096F05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714"/>
            <a:ext cx="2247900" cy="34861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AA39EAE-B754-56AF-C6E7-D7EADA21D3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317" y="141198"/>
            <a:ext cx="1862371" cy="24305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3A66211-FA91-93CC-B32A-CFCF61F2717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21" y="1649385"/>
            <a:ext cx="2082327" cy="27764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0">
        <p15:prstTrans prst="fracture"/>
        <p:sndAc>
          <p:stSnd loop="1">
            <p:snd r:embed="rId3" name="Aeoliah - Rapture.wav"/>
          </p:stSnd>
        </p:sndAc>
      </p:transition>
    </mc:Choice>
    <mc:Fallback xmlns="">
      <p:transition spd="slow" advClick="0" advTm="180000">
        <p:fade/>
        <p:sndAc>
          <p:stSnd loop="1">
            <p:snd r:embed="rId8" name="Aeoliah - Raptu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9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4000"/>
                            </p:stCondLst>
                            <p:childTnLst>
                              <p:par>
                                <p:cTn id="7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80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1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4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211</TotalTime>
  <Words>155</Words>
  <Application>Microsoft Office PowerPoint</Application>
  <PresentationFormat>Apresentação na tela (16:9)</PresentationFormat>
  <Paragraphs>70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8" baseType="lpstr">
      <vt:lpstr>Arial</vt:lpstr>
      <vt:lpstr>Arial Black</vt:lpstr>
      <vt:lpstr>Arial Rounded MT Bold</vt:lpstr>
      <vt:lpstr>Berlin Sans FB Demi</vt:lpstr>
      <vt:lpstr>Britannic Bold</vt:lpstr>
      <vt:lpstr>Broadway</vt:lpstr>
      <vt:lpstr>Brush Script MT</vt:lpstr>
      <vt:lpstr>Calibri</vt:lpstr>
      <vt:lpstr>Cambria</vt:lpstr>
      <vt:lpstr>Cooper Black</vt:lpstr>
      <vt:lpstr>David</vt:lpstr>
      <vt:lpstr>Garamond</vt:lpstr>
      <vt:lpstr>Maiandra GD</vt:lpstr>
      <vt:lpstr>Palatino Linotype</vt:lpstr>
      <vt:lpstr>Tempus Sans ITC</vt:lpstr>
      <vt:lpstr>Times New Roman</vt:lpstr>
      <vt:lpstr>Tw Cen MT</vt:lpstr>
      <vt:lpstr>Tw Cen MT Condensed</vt:lpstr>
      <vt:lpstr>Wingdings 3</vt:lpstr>
      <vt:lpstr>Integral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13</cp:revision>
  <dcterms:created xsi:type="dcterms:W3CDTF">2025-12-02T19:18:47Z</dcterms:created>
  <dcterms:modified xsi:type="dcterms:W3CDTF">2025-12-05T14:12:54Z</dcterms:modified>
</cp:coreProperties>
</file>