
<file path=[Content_Types].xml><?xml version="1.0" encoding="utf-8"?>
<Types xmlns="http://schemas.openxmlformats.org/package/2006/content-types">
  <Default Extension="1" ContentType="image/jpeg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86" r:id="rId2"/>
    <p:sldId id="297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298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AB152E"/>
    <a:srgbClr val="66FF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47" d="100"/>
          <a:sy n="147" d="100"/>
        </p:scale>
        <p:origin x="600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20/02/2026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381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70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02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29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87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026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86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49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26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56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0695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466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0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268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7458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288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20/02/2026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183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onarte.com.br/2024/06/abraco-enamorado-amorizado-dueto-amoroso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566015" TargetMode="External"/><Relationship Id="rId7" Type="http://schemas.openxmlformats.org/officeDocument/2006/relationships/hyperlink" Target="https://romanceemversos.blogspot.com/2010/12/teu-olhar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hyperlink" Target="https://pixabay.com/pt/photos/m%C3%A3os-dadas-amor-casal-casamento-435049/" TargetMode="Externa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paisagens/nascer-do-sol/agua-nascer-do-sol-passeio-ilha-tropical-praia-sol-mar-oceano-a-beira-mar-areia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omeupensamentoviaja.blogspot.com/2013_04_27_archive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31187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exels.com/photo/photo-of-polaroid-photos-2837651/" TargetMode="Externa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105014/premium-photo-alone-classic-elderly" TargetMode="External"/><Relationship Id="rId2" Type="http://schemas.openxmlformats.org/officeDocument/2006/relationships/image" Target="../media/image14.1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fotografiaflashback.blogspot.com/p/foto-antigua.html" TargetMode="Externa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omshalom.org/renascer-teresina-amor-que-antecede-transforma-e-sustenta-o-coracao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917189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788319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be1ciclobelmonte.blogspot.com/2012/06/" TargetMode="Externa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3DEBB4DD-0ECB-9AC9-BCBC-DA57F4BB66FD}"/>
              </a:ext>
            </a:extLst>
          </p:cNvPr>
          <p:cNvSpPr txBox="1"/>
          <p:nvPr/>
        </p:nvSpPr>
        <p:spPr>
          <a:xfrm>
            <a:off x="4860032" y="624789"/>
            <a:ext cx="4005173" cy="3524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500"/>
              </a:spcAft>
              <a:buNone/>
            </a:pPr>
            <a:r>
              <a:rPr lang="pt-BR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canção que ouvem - "Sempre Sempre", de Peppino Gagliardi, aborda como o amor pode resistir ao tempo, mesmo após o fim de um relacionamento. </a:t>
            </a:r>
            <a:r>
              <a:rPr lang="pt-BR" b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</a:p>
          <a:p>
            <a:pPr algn="ctr">
              <a:spcAft>
                <a:spcPts val="1500"/>
              </a:spcAft>
              <a:buNone/>
            </a:pPr>
            <a:r>
              <a:rPr lang="pt-BR" b="1" dirty="0">
                <a:solidFill>
                  <a:srgbClr val="FFFF00"/>
                </a:solidFill>
                <a:latin typeface="Brush Script MT" panose="03060802040406070304" pitchFamily="66" charset="0"/>
              </a:rPr>
              <a:t>(O tempo vai passar, mas não vai apagar os sonhos que vivi com você), - </a:t>
            </a:r>
            <a:endParaRPr lang="pt-BR" sz="24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pPr algn="ctr">
              <a:spcAft>
                <a:spcPts val="1500"/>
              </a:spcAft>
              <a:buNone/>
            </a:pPr>
            <a:r>
              <a:rPr lang="pt-BR" sz="2400" dirty="0">
                <a:solidFill>
                  <a:srgbClr val="FFC000"/>
                </a:solidFill>
              </a:rPr>
              <a:t>Lembranças e sentimentos que permanecem vivos, apesar da distância. </a:t>
            </a:r>
            <a:endParaRPr lang="pt-BR" sz="1800" b="0" i="0" dirty="0">
              <a:solidFill>
                <a:srgbClr val="FFC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2403C6B-A94C-1D96-80B6-72BE295FF366}"/>
              </a:ext>
            </a:extLst>
          </p:cNvPr>
          <p:cNvSpPr/>
          <p:nvPr/>
        </p:nvSpPr>
        <p:spPr>
          <a:xfrm>
            <a:off x="2158685" y="4507548"/>
            <a:ext cx="239533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66FF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Progressão Automática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A46FA8D-6E4F-5016-8A4E-B35E9901C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0992">
            <a:off x="405510" y="600157"/>
            <a:ext cx="3256459" cy="413956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24FC610-0B88-C553-5B34-5959FD145A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899" y="-148424"/>
            <a:ext cx="3240360" cy="50253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fade/>
        <p:sndAc>
          <p:stSnd loop="1">
            <p:snd r:embed="rId2" name="Peppino Gagliardi Sempre Sempre (1).wav"/>
          </p:stSnd>
        </p:sndAc>
      </p:transition>
    </mc:Choice>
    <mc:Fallback xmlns="">
      <p:transition spd="slow" advClick="0" advTm="20000">
        <p:fade/>
        <p:sndAc>
          <p:stSnd loop="1">
            <p:snd r:embed="rId5" name="Peppino Gagliardi Sempre Sempre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D9F6833-C13C-D632-4637-C73CF1622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1560" y="401649"/>
            <a:ext cx="4340200" cy="4340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4EDED844-D786-B1B3-940F-BB8A819CB965}"/>
              </a:ext>
            </a:extLst>
          </p:cNvPr>
          <p:cNvSpPr/>
          <p:nvPr/>
        </p:nvSpPr>
        <p:spPr>
          <a:xfrm>
            <a:off x="5061694" y="448091"/>
            <a:ext cx="3653913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rgbClr val="0070C0"/>
                </a:solidFill>
                <a:effectLst/>
                <a:latin typeface="Cooper Black" panose="0208090404030B020404" pitchFamily="18" charset="0"/>
              </a:rPr>
              <a:t>O AMOR</a:t>
            </a:r>
          </a:p>
          <a:p>
            <a:pPr algn="ctr"/>
            <a:r>
              <a:rPr lang="pt-BR" sz="5400" b="1" cap="none" spc="0" dirty="0">
                <a:ln/>
                <a:solidFill>
                  <a:srgbClr val="FF0000"/>
                </a:solidFill>
                <a:effectLst/>
                <a:latin typeface="Cooper Black" panose="0208090404030B020404" pitchFamily="18" charset="0"/>
              </a:rPr>
              <a:t> QUE </a:t>
            </a:r>
          </a:p>
          <a:p>
            <a:pPr algn="ctr"/>
            <a:r>
              <a:rPr lang="pt-BR" sz="5400" b="1" cap="none" spc="0" dirty="0">
                <a:ln/>
                <a:solidFill>
                  <a:srgbClr val="FF0000"/>
                </a:solidFill>
                <a:effectLst/>
                <a:latin typeface="Cooper Black" panose="0208090404030B020404" pitchFamily="18" charset="0"/>
              </a:rPr>
              <a:t>NÃO</a:t>
            </a:r>
          </a:p>
          <a:p>
            <a:pPr algn="ctr"/>
            <a:r>
              <a:rPr lang="pt-BR" sz="5400" b="1" cap="none" spc="0" dirty="0">
                <a:ln/>
                <a:solidFill>
                  <a:srgbClr val="FF0000"/>
                </a:solidFill>
                <a:effectLst/>
                <a:latin typeface="Cooper Black" panose="0208090404030B020404" pitchFamily="18" charset="0"/>
              </a:rPr>
              <a:t> SE APAGA</a:t>
            </a: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8D8CE8-044A-8231-106A-2B9930D26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6752726B-629B-D42F-224D-3AABC703F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A3CC21E1-CAD0-5BD1-7821-1BAA7F09CF1B}"/>
              </a:ext>
            </a:extLst>
          </p:cNvPr>
          <p:cNvSpPr/>
          <p:nvPr/>
        </p:nvSpPr>
        <p:spPr>
          <a:xfrm rot="20734267">
            <a:off x="2737900" y="633659"/>
            <a:ext cx="33714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 olhar 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diz 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tudo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F667334-2E51-846F-A543-B4EB461521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448104">
            <a:off x="5059199" y="549716"/>
            <a:ext cx="3570921" cy="20086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3E84170-5080-A769-76AF-A09E205FC5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989908" y="2427734"/>
            <a:ext cx="3222248" cy="21323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74E8CD0-077B-3BA0-AE26-FAF5865A28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23528" y="531602"/>
            <a:ext cx="3145536" cy="4114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755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F468A-56F6-D715-52CB-6C1A6E6D1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99153A91-D6E1-2270-1DCB-2BC0641B9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F16618C-A254-B804-C8C2-0E7313C843BA}"/>
              </a:ext>
            </a:extLst>
          </p:cNvPr>
          <p:cNvSpPr/>
          <p:nvPr/>
        </p:nvSpPr>
        <p:spPr>
          <a:xfrm>
            <a:off x="3347864" y="627534"/>
            <a:ext cx="326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SEMPRE...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5A1E181-B70C-EF66-2FBC-691F0E6B85A3}"/>
              </a:ext>
            </a:extLst>
          </p:cNvPr>
          <p:cNvSpPr/>
          <p:nvPr/>
        </p:nvSpPr>
        <p:spPr>
          <a:xfrm>
            <a:off x="5724128" y="3795886"/>
            <a:ext cx="32624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uhaus 93" panose="04030905020B02020C02" pitchFamily="82" charset="0"/>
              </a:rPr>
              <a:t>Sempre...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9DD9CD7-76C0-A2F5-4A22-894DBD1640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6399" y="339502"/>
            <a:ext cx="8652516" cy="45631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130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D94BE6-B36D-CD90-DA72-32586F647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F803A0AE-4638-176A-06EF-7BE2C0BCA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DF82575-1E59-3AD7-CF1E-CD44325FA4DB}"/>
              </a:ext>
            </a:extLst>
          </p:cNvPr>
          <p:cNvSpPr/>
          <p:nvPr/>
        </p:nvSpPr>
        <p:spPr>
          <a:xfrm>
            <a:off x="729786" y="478824"/>
            <a:ext cx="3980389" cy="158417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Sempre...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C4A5E49-2786-E748-DD19-C06AB29EFDE8}"/>
              </a:ext>
            </a:extLst>
          </p:cNvPr>
          <p:cNvSpPr/>
          <p:nvPr/>
        </p:nvSpPr>
        <p:spPr>
          <a:xfrm>
            <a:off x="5112937" y="3434164"/>
            <a:ext cx="37410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8000" b="1" cap="none" spc="0" dirty="0">
                <a:ln/>
                <a:solidFill>
                  <a:srgbClr val="FF0000"/>
                </a:solidFill>
                <a:effectLst/>
                <a:latin typeface="Brush Script MT" panose="03060802040406070304" pitchFamily="66" charset="0"/>
              </a:rPr>
              <a:t>Sempre...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B3F7A9D-1FA2-EFA3-BACE-C289F76175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342228" y="412784"/>
            <a:ext cx="4293096" cy="32198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4C9D86D-99FC-91AC-05B1-B9DACCDD23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10401"/>
            <a:ext cx="4286250" cy="32194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814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71CD08-79DC-0492-27C5-BAB7DD6D2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47F0A469-667F-4092-1EDC-71C683F364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B5E0D82-7426-2A7A-8999-43CAB9C3A961}"/>
              </a:ext>
            </a:extLst>
          </p:cNvPr>
          <p:cNvSpPr/>
          <p:nvPr/>
        </p:nvSpPr>
        <p:spPr>
          <a:xfrm rot="21351939">
            <a:off x="402989" y="2531257"/>
            <a:ext cx="385384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Memórias 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que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vivem 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em nós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7AAA5D2-5233-5341-F8D2-75F973623F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1056057">
            <a:off x="361787" y="442239"/>
            <a:ext cx="3449439" cy="25870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EB2134E-F4DD-126F-4A65-FBDF6C6CBF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596483">
            <a:off x="4482921" y="2146583"/>
            <a:ext cx="3803537" cy="25356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0CC8439D-741C-1E59-6E6C-0547FBEA8404}"/>
              </a:ext>
            </a:extLst>
          </p:cNvPr>
          <p:cNvSpPr/>
          <p:nvPr/>
        </p:nvSpPr>
        <p:spPr>
          <a:xfrm>
            <a:off x="3923928" y="346213"/>
            <a:ext cx="46138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Sempre, teremos...</a:t>
            </a:r>
          </a:p>
        </p:txBody>
      </p:sp>
    </p:spTree>
    <p:extLst>
      <p:ext uri="{BB962C8B-B14F-4D97-AF65-F5344CB8AC3E}">
        <p14:creationId xmlns:p14="http://schemas.microsoft.com/office/powerpoint/2010/main" val="282659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760E0C-AA92-1D94-7E9E-D14DAF1468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88A34E95-0F32-CC1E-20F2-393EAA4AA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83742151-DCCF-DEE8-E013-750EB3E00D98}"/>
              </a:ext>
            </a:extLst>
          </p:cNvPr>
          <p:cNvSpPr/>
          <p:nvPr/>
        </p:nvSpPr>
        <p:spPr>
          <a:xfrm rot="20989982">
            <a:off x="519130" y="691233"/>
            <a:ext cx="5405337" cy="38164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PROMESSAS</a:t>
            </a:r>
          </a:p>
          <a:p>
            <a:pPr algn="ctr"/>
            <a:endParaRPr lang="pt-BR" sz="54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pt-BR" sz="54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pt-BR" sz="4000" b="1" i="1" dirty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GUARDADAS</a:t>
            </a:r>
          </a:p>
          <a:p>
            <a:pPr algn="ctr"/>
            <a:r>
              <a:rPr lang="pt-BR" sz="4000" b="1" i="1" cap="none" spc="0" dirty="0">
                <a:ln w="66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TEMPO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06D6578-517F-E8F8-DC31-99FF7B11D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0885365">
            <a:off x="299458" y="1275374"/>
            <a:ext cx="3938470" cy="24456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2CAA99-6A6D-E4FC-0743-95384BAD33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879160" y="925835"/>
            <a:ext cx="3816424" cy="329183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41157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4A3458-0423-1C28-8F8C-1B8D87654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B8B84B89-38ED-4450-F7B6-696CDBFB27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33976B9-57DA-C3A2-1764-68CE90FDC308}"/>
              </a:ext>
            </a:extLst>
          </p:cNvPr>
          <p:cNvSpPr/>
          <p:nvPr/>
        </p:nvSpPr>
        <p:spPr>
          <a:xfrm>
            <a:off x="827584" y="390395"/>
            <a:ext cx="51845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amor 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Renasce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7BAF0AE-BC1B-2344-7115-702A43726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9303"/>
            <a:ext cx="8797470" cy="489071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0FF077-61A6-C9EA-F9F8-4FC64DBA5F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617236" y="1726384"/>
            <a:ext cx="5334000" cy="35547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899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31CB4A-A99B-8583-125C-47739AF71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D2019B62-9990-724D-A905-AEF8B50CC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829B4907-87CE-5A03-2377-3521462F588A}"/>
              </a:ext>
            </a:extLst>
          </p:cNvPr>
          <p:cNvSpPr/>
          <p:nvPr/>
        </p:nvSpPr>
        <p:spPr>
          <a:xfrm>
            <a:off x="755576" y="627534"/>
            <a:ext cx="7560839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Sempre juntos</a:t>
            </a:r>
          </a:p>
          <a:p>
            <a:pPr algn="ctr"/>
            <a:endParaRPr lang="pt-BR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pt-B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pt-B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t-B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pt-BR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sempre</a:t>
            </a:r>
            <a:r>
              <a:rPr lang="pt-BR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/ </a:t>
            </a:r>
            <a:r>
              <a:rPr lang="pt-BR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sempre...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CE98570-32CF-20A1-8B07-5D253EAD0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27790" y="915565"/>
            <a:ext cx="6568546" cy="36954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19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DA91B5-59B1-921F-3DCB-856499CF1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A7EA6C2C-AEFF-ACBB-E678-E5F619B36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C8C4438-9949-1890-2793-F5537F4625D2}"/>
              </a:ext>
            </a:extLst>
          </p:cNvPr>
          <p:cNvSpPr/>
          <p:nvPr/>
        </p:nvSpPr>
        <p:spPr>
          <a:xfrm>
            <a:off x="589499" y="380093"/>
            <a:ext cx="348204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Sempre,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palavras,</a:t>
            </a:r>
          </a:p>
          <a:p>
            <a:pPr algn="ctr"/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sempre...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1FDBDC2-A554-5EE4-945B-CDCEE9D108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941438" y="195486"/>
            <a:ext cx="5196088" cy="38970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DF5B2AA-CA7B-22B2-C2D3-A7B4674B62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867624" y="3664989"/>
            <a:ext cx="3672408" cy="11390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0597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7000">
        <p:fade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5FF7C026-2E74-90F0-BAE6-BEC09C4B2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8CEF0EE-2DE1-F5C5-2761-9B3A03FA368A}"/>
              </a:ext>
            </a:extLst>
          </p:cNvPr>
          <p:cNvSpPr/>
          <p:nvPr/>
        </p:nvSpPr>
        <p:spPr>
          <a:xfrm rot="21247204">
            <a:off x="800732" y="1133927"/>
            <a:ext cx="580158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FIM...mas eterno</a:t>
            </a:r>
          </a:p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no </a:t>
            </a:r>
          </a:p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coração</a:t>
            </a:r>
          </a:p>
        </p:txBody>
      </p:sp>
    </p:spTree>
    <p:extLst>
      <p:ext uri="{BB962C8B-B14F-4D97-AF65-F5344CB8AC3E}">
        <p14:creationId xmlns:p14="http://schemas.microsoft.com/office/powerpoint/2010/main" val="64845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29195" y="598756"/>
            <a:ext cx="224714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 Final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Pessoal </a:t>
            </a:r>
            <a:r>
              <a:rPr kumimoji="0" lang="pt-BR" sz="1400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  Encerramento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SETTEMBRE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56623" y="3905945"/>
            <a:ext cx="5884402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1600" b="1" dirty="0">
                <a:solidFill>
                  <a:srgbClr val="FF0000"/>
                </a:solidFill>
              </a:rPr>
              <a:t>Peppino Gagliardi</a:t>
            </a:r>
            <a:r>
              <a:rPr lang="pt-BR" sz="1600" dirty="0">
                <a:solidFill>
                  <a:srgbClr val="FF0000"/>
                </a:solidFill>
              </a:rPr>
              <a:t> - foi um cantor italiano conhecido por seus sucessos musicais que foram apresentados em muitos filmes e ainda permanecem populares na Itália. Sua música continua viva, principalmente em Roma. </a:t>
            </a:r>
            <a:endParaRPr kumimoji="0" lang="pt-BR" sz="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20" y="285734"/>
            <a:ext cx="2971179" cy="292469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33549">
            <a:off x="6158348" y="2589457"/>
            <a:ext cx="27260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“Não traduzi a letra – 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SEMPRE </a:t>
            </a:r>
            <a:r>
              <a:rPr lang="pt-BR" b="1" i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SEMPRE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apenas vivi”</a:t>
            </a:r>
          </a:p>
          <a:p>
            <a:pPr lvl="0" algn="ctr">
              <a:defRPr/>
            </a:pP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Cada palavra é meu sentir,</a:t>
            </a:r>
          </a:p>
          <a:p>
            <a:pPr lvl="0" algn="ctr">
              <a:defRPr/>
            </a:pP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 eco íntimo da canção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0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938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44" y="160337"/>
            <a:ext cx="1909446" cy="3050093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:fade/>
        <p:sndAc>
          <p:stSnd loop="1">
            <p:snd r:embed="rId3" name="Peppino Gagliardi - Settembre.wav"/>
          </p:stSnd>
        </p:sndAc>
      </p:transition>
    </mc:Choice>
    <mc:Fallback xmlns="">
      <p:transition spd="slow" advClick="0" advTm="180000">
        <p:fade/>
        <p:sndAc>
          <p:stSnd loop="1">
            <p:snd r:embed="rId7" name="Peppino Gagliardi - Settemb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0"/>
                            </p:stCondLst>
                            <p:childTnLst>
                              <p:par>
                                <p:cTn id="7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SEMPRE SEMPRE</Template>
  <TotalTime>76</TotalTime>
  <Words>192</Words>
  <Application>Microsoft Office PowerPoint</Application>
  <PresentationFormat>Apresentação na tela (16:9)</PresentationFormat>
  <Paragraphs>54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3" baseType="lpstr">
      <vt:lpstr>Arial</vt:lpstr>
      <vt:lpstr>Arial Black</vt:lpstr>
      <vt:lpstr>Bauhaus 93</vt:lpstr>
      <vt:lpstr>Brush Script MT</vt:lpstr>
      <vt:lpstr>Calibri</vt:lpstr>
      <vt:lpstr>Century Gothic</vt:lpstr>
      <vt:lpstr>Cooper Black</vt:lpstr>
      <vt:lpstr>David</vt:lpstr>
      <vt:lpstr>Lucida Handwriting</vt:lpstr>
      <vt:lpstr>Times New Roman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2026-02-20T12:02:24Z</dcterms:created>
  <dcterms:modified xsi:type="dcterms:W3CDTF">2026-02-20T13:19:16Z</dcterms:modified>
</cp:coreProperties>
</file>