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2" r:id="rId3"/>
    <p:sldId id="258" r:id="rId4"/>
    <p:sldId id="259" r:id="rId5"/>
    <p:sldId id="260" r:id="rId6"/>
    <p:sldId id="261" r:id="rId7"/>
    <p:sldId id="262" r:id="rId8"/>
    <p:sldId id="263" r:id="rId9"/>
    <p:sldId id="274" r:id="rId10"/>
    <p:sldId id="265" r:id="rId11"/>
    <p:sldId id="266" r:id="rId12"/>
    <p:sldId id="267" r:id="rId13"/>
    <p:sldId id="268" r:id="rId14"/>
    <p:sldId id="273" r:id="rId15"/>
    <p:sldId id="270" r:id="rId16"/>
    <p:sldId id="271" r:id="rId17"/>
    <p:sldId id="275" r:id="rId18"/>
    <p:sldId id="277" r:id="rId19"/>
    <p:sldId id="280" r:id="rId20"/>
    <p:sldId id="281" r:id="rId21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bg1"/>
        </a:solidFill>
        <a:latin typeface="Garamond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33FF"/>
    <a:srgbClr val="FF3300"/>
    <a:srgbClr val="C18243"/>
    <a:srgbClr val="0000FF"/>
    <a:srgbClr val="996633"/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3648" autoAdjust="0"/>
  </p:normalViewPr>
  <p:slideViewPr>
    <p:cSldViewPr>
      <p:cViewPr varScale="1">
        <p:scale>
          <a:sx n="102" d="100"/>
          <a:sy n="102" d="100"/>
        </p:scale>
        <p:origin x="-595" y="36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pt-BR" altLang="pt-B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pt-BR" altLang="pt-BR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pt-BR" altLang="pt-BR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4A51E0B4-7008-4854-A40A-CE769A01535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9172652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B5BEC4-20C1-4723-98FC-3DA096A3598D}" type="slidenum">
              <a:rPr lang="pt-BR" altLang="pt-BR"/>
              <a:pPr/>
              <a:t>1</a:t>
            </a:fld>
            <a:endParaRPr lang="pt-BR" altLang="pt-BR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xmlns="" val="2035316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76D99F-DBA7-454C-B000-92C68BACB631}" type="slidenum">
              <a:rPr lang="pt-BR" altLang="pt-BR"/>
              <a:pPr/>
              <a:t>2</a:t>
            </a:fld>
            <a:endParaRPr lang="pt-BR" altLang="pt-BR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83897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2F2739-0104-490A-8A39-4F1A619D2341}" type="slidenum">
              <a:rPr lang="pt-BR" altLang="pt-BR"/>
              <a:pPr/>
              <a:t>3</a:t>
            </a:fld>
            <a:endParaRPr lang="pt-BR" altLang="pt-BR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893591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B87E08-67F7-4A4F-BCA3-347869069FF1}" type="slidenum">
              <a:rPr lang="pt-BR" altLang="pt-BR"/>
              <a:pPr/>
              <a:t>4</a:t>
            </a:fld>
            <a:endParaRPr lang="pt-BR" altLang="pt-B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7556699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53E4F5-014C-44D0-9029-99924704BF25}" type="slidenum">
              <a:rPr lang="pt-BR" altLang="pt-BR"/>
              <a:pPr/>
              <a:t>5</a:t>
            </a:fld>
            <a:endParaRPr lang="pt-BR" altLang="pt-BR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327676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FAEFBF-2EF1-492F-B398-615E6AB9C95B}" type="slidenum">
              <a:rPr lang="pt-BR" altLang="pt-BR"/>
              <a:pPr/>
              <a:t>6</a:t>
            </a:fld>
            <a:endParaRPr lang="pt-BR" altLang="pt-BR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193962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92E279-FB99-4054-91CA-49680C45810D}" type="slidenum">
              <a:rPr lang="pt-BR" altLang="pt-BR"/>
              <a:pPr/>
              <a:t>7</a:t>
            </a:fld>
            <a:endParaRPr lang="pt-BR" altLang="pt-BR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2989370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ECEA07-7B81-4712-A074-B949F1D855F0}" type="slidenum">
              <a:rPr lang="pt-BR" altLang="pt-BR"/>
              <a:pPr/>
              <a:t>9</a:t>
            </a:fld>
            <a:endParaRPr lang="pt-BR" altLang="pt-BR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404225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95C9D4-5101-497C-8807-99C0F9AC67C1}" type="slidenum">
              <a:rPr lang="pt-BR" altLang="pt-BR"/>
              <a:pPr/>
              <a:t>10</a:t>
            </a:fld>
            <a:endParaRPr lang="pt-BR" altLang="pt-BR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2503990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17D8C9-52B8-4280-B87B-7A4B68E8AEBE}" type="slidenum">
              <a:rPr lang="pt-BR" altLang="pt-BR"/>
              <a:pPr/>
              <a:t>11</a:t>
            </a:fld>
            <a:endParaRPr lang="pt-BR" altLang="pt-BR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888535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C8E28C-87BC-4F18-A235-50F9DB9BC67B}" type="slidenum">
              <a:rPr lang="pt-BR" altLang="pt-BR"/>
              <a:pPr/>
              <a:t>12</a:t>
            </a:fld>
            <a:endParaRPr lang="pt-BR" altLang="pt-B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4081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EF01D4-48D0-46A6-8428-DB725FEFD203}" type="slidenum">
              <a:rPr lang="pt-BR" altLang="pt-BR"/>
              <a:pPr/>
              <a:t>14</a:t>
            </a:fld>
            <a:endParaRPr lang="pt-BR" altLang="pt-BR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656673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8D6F40-028B-4C6C-BCC3-EAD84D24C9B2}" type="slidenum">
              <a:rPr lang="pt-BR" altLang="pt-BR"/>
              <a:pPr/>
              <a:t>15</a:t>
            </a:fld>
            <a:endParaRPr lang="pt-BR" altLang="pt-BR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836989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0C067-FF2A-4D8B-8436-BAF01DE42B65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1244972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03D51-C50B-42E8-83C2-E51E761F33EC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2914941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DEC60-57E2-4B17-85EB-8B5361A44A29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1926162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F9686-786C-4AC1-AF17-3E29B4AC2D9C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3219555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93E51F-FCB2-49F0-9A6B-74F6DA659344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3462270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F265B-BD17-48CC-817D-203C420148ED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241969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AF54C-66F0-41F4-89AA-82F50FAA120E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2748270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287B38-0F3C-4A67-95DC-2F31DDCC1193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215197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C6951-4849-41DC-BF41-C22ADCB12E87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1881221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2D31CF-8BC0-44D0-9ECB-FE8DA1661D61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4104835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2024F5-32E9-4A9B-B222-336E8060BF8C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xmlns="" val="4060433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0457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0253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93947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0448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5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8602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8506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56689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4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5" y="457201"/>
            <a:ext cx="3008315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4" y="457201"/>
            <a:ext cx="5340351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18639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8928354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76400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3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10/02/2020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3928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pt-BR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pt-BR" smtClean="0"/>
              <a:t>Klik om de opmaakprofielen van de modeltekst te bewerken</a:t>
            </a:r>
          </a:p>
          <a:p>
            <a:pPr lvl="1"/>
            <a:r>
              <a:rPr lang="nl-NL" altLang="pt-BR" smtClean="0"/>
              <a:t>Tweede niveau</a:t>
            </a:r>
          </a:p>
          <a:p>
            <a:pPr lvl="2"/>
            <a:r>
              <a:rPr lang="nl-NL" altLang="pt-BR" smtClean="0"/>
              <a:t>Derde niveau</a:t>
            </a:r>
          </a:p>
          <a:p>
            <a:pPr lvl="3"/>
            <a:r>
              <a:rPr lang="nl-NL" altLang="pt-BR" smtClean="0"/>
              <a:t>Vierde niveau</a:t>
            </a:r>
          </a:p>
          <a:p>
            <a:pPr lvl="4"/>
            <a:r>
              <a:rPr lang="nl-NL" altLang="pt-BR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nl-NL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nl-NL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EA16A4AF-B8AC-463D-9360-07339720F604}" type="slidenum">
              <a:rPr lang="nl-NL" altLang="pt-BR"/>
              <a:pPr/>
              <a:t>‹nº›</a:t>
            </a:fld>
            <a:endParaRPr lang="nl-NL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2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b="0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10/02/2020</a:t>
            </a:fld>
            <a:endParaRPr lang="pt-BR" b="0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b="0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b="0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b="0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2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b="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8227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tile tx="0" ty="0" sx="100000" sy="100000" flip="x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1604" y="2931798"/>
            <a:ext cx="4770636" cy="450060"/>
          </a:xfrm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buFontTx/>
              <a:buNone/>
            </a:pPr>
            <a:r>
              <a:rPr lang="pt-BR" altLang="pt-BR" sz="1800" b="1" dirty="0">
                <a:solidFill>
                  <a:srgbClr val="FF0000"/>
                </a:solidFill>
              </a:rPr>
              <a:t>Interpretada por  </a:t>
            </a:r>
            <a:r>
              <a:rPr lang="pt-BR" altLang="pt-BR" sz="2800" b="1" dirty="0">
                <a:solidFill>
                  <a:srgbClr val="0000FF"/>
                </a:solidFill>
                <a:latin typeface="Freestyle Script" panose="030804020302050B0404" pitchFamily="66" charset="0"/>
              </a:rPr>
              <a:t>THE  PLATTERS</a:t>
            </a:r>
            <a:r>
              <a:rPr lang="pt-BR" altLang="pt-BR" sz="2800" b="1" dirty="0">
                <a:solidFill>
                  <a:srgbClr val="FF0000"/>
                </a:solidFill>
                <a:latin typeface="Freestyle Script" panose="030804020302050B0404" pitchFamily="66" charset="0"/>
              </a:rPr>
              <a:t> </a:t>
            </a:r>
            <a:endParaRPr lang="pt-BR" altLang="pt-BR" b="1" dirty="0">
              <a:latin typeface="Freestyle Script" panose="030804020302050B0404" pitchFamily="66" charset="0"/>
            </a:endParaRP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title"/>
          </p:nvPr>
        </p:nvSpPr>
        <p:spPr>
          <a:xfrm>
            <a:off x="2051664" y="1491607"/>
            <a:ext cx="5580744" cy="810108"/>
          </a:xfrm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pt-BR" altLang="pt-BR" sz="2000" dirty="0">
                <a:solidFill>
                  <a:srgbClr val="C18243"/>
                </a:solidFill>
                <a:latin typeface="Forte" panose="03060902040502070203" pitchFamily="66" charset="0"/>
              </a:rPr>
              <a:t>A CANÇÃO  MY  PRAYER</a:t>
            </a:r>
            <a:endParaRPr lang="pt-BR" altLang="pt-BR" sz="2800" dirty="0">
              <a:solidFill>
                <a:srgbClr val="C18243"/>
              </a:solidFill>
              <a:latin typeface="Forte" panose="03060902040502070203" pitchFamily="66" charset="0"/>
            </a:endParaRP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7902444" y="4191966"/>
            <a:ext cx="124155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1000" b="0" dirty="0">
                <a:solidFill>
                  <a:srgbClr val="FF3300"/>
                </a:solidFill>
                <a:latin typeface="Arial" charset="0"/>
              </a:rPr>
              <a:t>AVANÇO AUTOMÁTICO E SINCRONIZADO</a:t>
            </a:r>
            <a:endParaRPr lang="pt-BR" altLang="pt-BR" sz="2400" b="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1026" name="Picture 2" descr="http://ts3.mm.bing.net/th?id=H.4611228399635690&amp;pid=15.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6897" y="2031678"/>
            <a:ext cx="2617105" cy="1963806"/>
          </a:xfrm>
          <a:prstGeom prst="roundRect">
            <a:avLst>
              <a:gd name="adj" fmla="val 16667"/>
            </a:avLst>
          </a:prstGeom>
          <a:ln w="28575">
            <a:solidFill>
              <a:srgbClr val="FF33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isometricOffAxis1Righ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>
    <p:sndAc>
      <p:stSnd loop="1">
        <p:snd r:embed="rId3" name="My Pray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761892" y="3831920"/>
            <a:ext cx="5130684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altLang="pt-BR" sz="2800" dirty="0">
                <a:solidFill>
                  <a:srgbClr val="FFFF00"/>
                </a:solidFill>
              </a:rPr>
              <a:t>When the twilight is gone                                                    (Quando o crepúsculo se vai)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671880" y="4011944"/>
            <a:ext cx="5220696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>
                <a:solidFill>
                  <a:srgbClr val="FFFF00"/>
                </a:solidFill>
              </a:rPr>
              <a:t>You come in my </a:t>
            </a:r>
            <a:r>
              <a:rPr lang="nl-NL" altLang="pt-BR" sz="2800">
                <a:solidFill>
                  <a:srgbClr val="FFFF00"/>
                </a:solidFill>
              </a:rPr>
              <a:t>heart                                                            </a:t>
            </a:r>
            <a:r>
              <a:rPr lang="nl-NL" altLang="pt-BR" sz="2800" dirty="0">
                <a:solidFill>
                  <a:srgbClr val="FFFF00"/>
                </a:solidFill>
              </a:rPr>
              <a:t>(Você penetra em meu coração)</a:t>
            </a:r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419475" y="1006079"/>
            <a:ext cx="457200" cy="685800"/>
          </a:xfrm>
          <a:prstGeom prst="moon">
            <a:avLst>
              <a:gd name="adj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041796" y="3786915"/>
            <a:ext cx="5490732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>
                <a:solidFill>
                  <a:srgbClr val="FFFF00"/>
                </a:solidFill>
              </a:rPr>
              <a:t>And here in my heart you still stay                                             (E nele você permanece ainda)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932366" y="2"/>
            <a:ext cx="42116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altLang="pt-BR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842038" y="3831920"/>
            <a:ext cx="4050539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>
                <a:solidFill>
                  <a:srgbClr val="FFFF00"/>
                </a:solidFill>
              </a:rPr>
              <a:t>While I pray                                                              (Enquanto eu rezo)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131808" y="3741908"/>
            <a:ext cx="5400720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>
                <a:solidFill>
                  <a:srgbClr val="FFFF00"/>
                </a:solidFill>
              </a:rPr>
              <a:t>My prayer is to linger with you                                             (Minha oração se une a você)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051664" y="3831920"/>
            <a:ext cx="6750900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>
                <a:solidFill>
                  <a:srgbClr val="0000FF"/>
                </a:solidFill>
              </a:rPr>
              <a:t>A</a:t>
            </a:r>
            <a:r>
              <a:rPr lang="nl-NL" altLang="pt-BR" sz="2800" b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 the end of the day in a dream that´s divine                     (E no fim do dia, num sonho que é divino)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114690" y="3831920"/>
            <a:ext cx="7002324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>
                <a:solidFill>
                  <a:srgbClr val="FFFF00"/>
                </a:solidFill>
              </a:rPr>
              <a:t>My prayer is a raptor in bloom                                         (Minha oração é um pulsar em flor)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51424" y="3831920"/>
            <a:ext cx="8532528" cy="83099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400" dirty="0">
                <a:solidFill>
                  <a:srgbClr val="FFFF00"/>
                </a:solidFill>
              </a:rPr>
              <a:t>With the world far away, and yours lips close to mine                                                                                       (com o mundo tão distante e os seus lábios junto aos meus)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51424" y="3471872"/>
            <a:ext cx="8712552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/>
              <a:t>Tonight while our hearts are aglow                                           (Esta noite, enquanto nossos corações estão ardentes)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51424" y="3741908"/>
            <a:ext cx="8461128" cy="1169551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/>
              <a:t>Oh, tell me the words that I’am longing to know                          </a:t>
            </a:r>
          </a:p>
          <a:p>
            <a:pPr algn="ctr">
              <a:spcBef>
                <a:spcPct val="50000"/>
              </a:spcBef>
            </a:pPr>
            <a:r>
              <a:rPr lang="nl-NL" altLang="pt-BR" sz="2800" dirty="0"/>
              <a:t> (Oh, diga-me as palavras que eu desejo ouvir)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041796" y="4011944"/>
            <a:ext cx="5832168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800" dirty="0"/>
              <a:t>My prayer and the answer to give                                            (Minha oração e a resposta a dar)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251424" y="3651896"/>
            <a:ext cx="8731164" cy="101566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altLang="pt-BR" sz="2400" dirty="0"/>
              <a:t>May they still be the same for as long as we live   </a:t>
            </a:r>
          </a:p>
          <a:p>
            <a:pPr algn="ctr">
              <a:spcBef>
                <a:spcPct val="50000"/>
              </a:spcBef>
            </a:pPr>
            <a:r>
              <a:rPr lang="nl-NL" altLang="pt-BR" sz="2400" dirty="0"/>
              <a:t>             (possam elas serem ainda as mesmas enquanto vivermos)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241556" y="4011944"/>
            <a:ext cx="6210828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altLang="pt-BR" sz="2800" dirty="0"/>
              <a:t>That you’ll always be there                                              (porque você estará sempre lá)</a:t>
            </a:r>
            <a:endParaRPr lang="nl-NL" altLang="pt-BR" sz="28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781628" y="3741908"/>
            <a:ext cx="7362372" cy="954107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altLang="pt-BR" sz="2800" dirty="0"/>
              <a:t>At the end of my prayer.                                                                 (no final de minha oração)</a:t>
            </a:r>
            <a:endParaRPr lang="nl-NL" altLang="pt-BR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2000"/>
            <a:lum/>
          </a:blip>
          <a:srcRect/>
          <a:stretch>
            <a:fillRect l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1424" y="231440"/>
            <a:ext cx="86411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</a:rPr>
              <a:t>The Platters é ainda um famoso grupo vocal norte-americano.</a:t>
            </a:r>
          </a:p>
          <a:p>
            <a:pPr algn="ctr"/>
            <a:endParaRPr lang="pt-BR" sz="2800" dirty="0">
              <a:solidFill>
                <a:srgbClr val="FFFF00"/>
              </a:solidFill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</a:rPr>
              <a:t>Formado inicialmente em Los Angeles, 1953, chegou a vender mais de 53 milhões de discos e está, desde 1990, no Rock And Roll Hall of Fame.</a:t>
            </a:r>
          </a:p>
          <a:p>
            <a:pPr algn="ctr"/>
            <a:endParaRPr lang="pt-BR" sz="2800" dirty="0">
              <a:solidFill>
                <a:srgbClr val="FFFF00"/>
              </a:solidFill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</a:rPr>
              <a:t>Originalmente formado por Tony Williams, (tenor), David Lynch, Alex Hodge, o grupo passou por várias alterações na sua formação.</a:t>
            </a:r>
          </a:p>
        </p:txBody>
      </p:sp>
    </p:spTree>
    <p:extLst>
      <p:ext uri="{BB962C8B-B14F-4D97-AF65-F5344CB8AC3E}">
        <p14:creationId xmlns:p14="http://schemas.microsoft.com/office/powerpoint/2010/main" xmlns="" val="1031475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:randomBar dir="vert"/>
      </p:transition>
    </mc:Choice>
    <mc:Fallback>
      <p:transition spd="slow" advClick="0" advTm="2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2000"/>
            <a:lum/>
          </a:blip>
          <a:srcRect/>
          <a:stretch>
            <a:fillRect l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424" y="591488"/>
            <a:ext cx="873116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0" dirty="0">
                <a:solidFill>
                  <a:srgbClr val="FFFF00"/>
                </a:solidFill>
                <a:latin typeface="Arial"/>
              </a:rPr>
              <a:t>Entre seus sucessos, destacam-se "Only You", "My Prayer", "The Great Pretender", "You’ve Got The Magic Touch", "You’ll Never Know", entre outros.</a:t>
            </a:r>
          </a:p>
          <a:p>
            <a:pPr algn="ctr"/>
            <a:endParaRPr lang="pt-BR" sz="2800" b="0" dirty="0">
              <a:solidFill>
                <a:srgbClr val="FFFF00"/>
              </a:solidFill>
              <a:latin typeface="Arial"/>
            </a:endParaRPr>
          </a:p>
          <a:p>
            <a:pPr algn="ctr"/>
            <a:r>
              <a:rPr lang="pt-BR" sz="2800" b="0" dirty="0">
                <a:solidFill>
                  <a:srgbClr val="FFFF00"/>
                </a:solidFill>
                <a:latin typeface="Arial"/>
              </a:rPr>
              <a:t>Tony Williams saiu do grupo em 1961 e foi substituído por Sonny Turner. Zola Taylor também saiu e foi substituída por Sandra Dawn. Paul Robi foi substituíd</a:t>
            </a:r>
            <a:r>
              <a:rPr lang="pt-BR" b="0" dirty="0">
                <a:solidFill>
                  <a:srgbClr val="FFFF00"/>
                </a:solidFill>
                <a:latin typeface="Arial"/>
              </a:rPr>
              <a:t>o por Nate Nelson em 1966</a:t>
            </a:r>
            <a:r>
              <a:rPr lang="pt-BR" sz="2800" b="0" dirty="0">
                <a:latin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62571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Click="0" advTm="25000">
        <p:cover/>
      </p:transition>
    </mc:Choice>
    <mc:Fallback>
      <p:transition spd="slow" advClick="0" advTm="25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2000"/>
            <a:lum/>
          </a:blip>
          <a:srcRect/>
          <a:stretch>
            <a:fillRect l="-9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12072" y="681500"/>
            <a:ext cx="3600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0" dirty="0">
                <a:solidFill>
                  <a:srgbClr val="FFFF00"/>
                </a:solidFill>
                <a:latin typeface="Arial"/>
              </a:rPr>
              <a:t>Em 2012, morre Herb Reed,</a:t>
            </a:r>
          </a:p>
          <a:p>
            <a:pPr algn="ctr"/>
            <a:r>
              <a:rPr lang="pt-BR" sz="3600" b="0" dirty="0">
                <a:solidFill>
                  <a:srgbClr val="FFFF00"/>
                </a:solidFill>
                <a:latin typeface="Arial"/>
              </a:rPr>
              <a:t>aos 83 anos.</a:t>
            </a:r>
          </a:p>
          <a:p>
            <a:pPr algn="ctr"/>
            <a:endParaRPr lang="pt-BR" b="0" dirty="0">
              <a:solidFill>
                <a:srgbClr val="FFFF00"/>
              </a:solidFill>
              <a:latin typeface="Arial"/>
            </a:endParaRPr>
          </a:p>
        </p:txBody>
      </p:sp>
      <p:pic>
        <p:nvPicPr>
          <p:cNvPr id="1026" name="Picture 2" descr="http://ts1.mm.bing.net/th?id=H.4699876545334320&amp;pid=15.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413" y="501476"/>
            <a:ext cx="5040673" cy="358017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61412" y="3831918"/>
            <a:ext cx="87311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b="0" dirty="0">
              <a:solidFill>
                <a:srgbClr val="FFFF00"/>
              </a:solidFill>
              <a:latin typeface="Arial"/>
            </a:endParaRPr>
          </a:p>
          <a:p>
            <a:pPr lvl="0" algn="ctr"/>
            <a:r>
              <a:rPr lang="pt-BR" b="0" dirty="0">
                <a:solidFill>
                  <a:srgbClr val="FFFF00"/>
                </a:solidFill>
                <a:latin typeface="Arial"/>
              </a:rPr>
              <a:t>Era o último membro original do The Platters.</a:t>
            </a:r>
          </a:p>
        </p:txBody>
      </p:sp>
      <p:cxnSp>
        <p:nvCxnSpPr>
          <p:cNvPr id="5" name="Conector de seta reta 4"/>
          <p:cNvCxnSpPr/>
          <p:nvPr/>
        </p:nvCxnSpPr>
        <p:spPr bwMode="auto">
          <a:xfrm flipH="1">
            <a:off x="1331568" y="951534"/>
            <a:ext cx="3780504" cy="990132"/>
          </a:xfrm>
          <a:prstGeom prst="straightConnector1">
            <a:avLst/>
          </a:prstGeom>
          <a:solidFill>
            <a:schemeClr val="accent1"/>
          </a:solidFill>
          <a:ln w="25400" cap="rnd" cmpd="sng" algn="ctr">
            <a:solidFill>
              <a:srgbClr val="FFFF00">
                <a:alpha val="95000"/>
              </a:srgbClr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107684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0000">
        <p14:warp dir="i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62012" y="1581618"/>
            <a:ext cx="423056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b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b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solidFill>
                  <a:srgbClr val="0070C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FORMATADO  POR: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800" dirty="0">
              <a:solidFill>
                <a:srgbClr val="0070C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8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TONINHO  VENDRAMINI  </a:t>
            </a:r>
            <a:endParaRPr lang="pt-BR" sz="2000" u="sng" dirty="0">
              <a:solidFill>
                <a:srgbClr val="FFFF0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400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&amp; Pesquisas</a:t>
            </a:r>
            <a:endParaRPr lang="pt-BR" sz="1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Arquivo Pessoal &amp; Internet   </a:t>
            </a:r>
            <a:endParaRPr lang="pt-BR" sz="1400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e Acompanhamento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My </a:t>
            </a:r>
            <a:r>
              <a:rPr lang="pt-BR" sz="1400" spc="3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Prayer</a:t>
            </a:r>
            <a:r>
              <a:rPr lang="pt-BR" sz="14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spc="3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Only You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2360" y="231440"/>
            <a:ext cx="1331100" cy="1449447"/>
          </a:xfrm>
          <a:prstGeom prst="rect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dash"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-83502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b="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5" name="Retângulo 24"/>
          <p:cNvSpPr/>
          <p:nvPr/>
        </p:nvSpPr>
        <p:spPr>
          <a:xfrm>
            <a:off x="214282" y="3143254"/>
            <a:ext cx="57150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0" dirty="0" smtClean="0">
                <a:solidFill>
                  <a:srgbClr val="FFFF0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</a:p>
          <a:p>
            <a:pPr lvl="1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0" dirty="0" smtClean="0">
                <a:solidFill>
                  <a:srgbClr val="FFFF0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200" b="0" dirty="0" smtClean="0">
              <a:solidFill>
                <a:srgbClr val="FFFF00"/>
              </a:solidFill>
              <a:latin typeface="Britannic Bold" panose="020B0903060703020204" pitchFamily="34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0" dirty="0" smtClean="0">
                <a:solidFill>
                  <a:srgbClr val="FFFF0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0" dirty="0" smtClean="0">
                <a:solidFill>
                  <a:srgbClr val="FFFF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0" dirty="0" smtClean="0">
                <a:solidFill>
                  <a:srgbClr val="FFFF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lvl="0" algn="ctr">
              <a:defRPr/>
            </a:pPr>
            <a:r>
              <a:rPr lang="pt-BR" sz="1200" b="0" dirty="0" smtClean="0">
                <a:solidFill>
                  <a:srgbClr val="FFFF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 ACADÊMICO  28</a:t>
            </a:r>
          </a:p>
          <a:p>
            <a:pPr lvl="0" algn="ctr">
              <a:defRPr/>
            </a:pPr>
            <a:r>
              <a:rPr lang="pt-BR" sz="1200" b="0" dirty="0" smtClean="0">
                <a:solidFill>
                  <a:srgbClr val="FFFF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Email: toninhovendramini@gmail.com</a:t>
            </a:r>
            <a:endParaRPr lang="pt-BR" sz="1200" b="0" dirty="0">
              <a:solidFill>
                <a:srgbClr val="FFFF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184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0" advClick="0" advTm="100000">
        <p14:doors dir="vert"/>
        <p:sndAc>
          <p:stSnd loop="1">
            <p:snd r:embed="rId8" name="Only you.wav"/>
          </p:stSnd>
        </p:sndAc>
      </p:transition>
    </mc:Choice>
    <mc:Fallback>
      <p:transition spd="slow" advClick="0" advTm="100000">
        <p:fade/>
        <p:sndAc>
          <p:stSnd loop="1">
            <p:snd r:embed="rId3" name="Only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8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8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8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8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8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800"/>
                            </p:stCondLst>
                            <p:childTnLst>
                              <p:par>
                                <p:cTn id="62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NÇÃO MY PLAYER REFORMATAR atenção FAZER COPIA ANTES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altLang="pt-BR" sz="3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altLang="pt-BR" sz="3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CANÇÃO MY PLAYER REFORMATAR atenção FAZER COPIA ANTES</Template>
  <TotalTime>10</TotalTime>
  <Words>481</Words>
  <Application>Microsoft Office PowerPoint</Application>
  <PresentationFormat>Apresentação na tela (16:9)</PresentationFormat>
  <Paragraphs>65</Paragraphs>
  <Slides>19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19</vt:i4>
      </vt:variant>
    </vt:vector>
  </HeadingPairs>
  <TitlesOfParts>
    <vt:vector size="21" baseType="lpstr">
      <vt:lpstr>CANÇÃO MY PLAYER REFORMATAR atenção FAZER COPIA ANTES</vt:lpstr>
      <vt:lpstr>1_Viagem</vt:lpstr>
      <vt:lpstr>A CANÇÃO  MY  PRAYER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CANÇÃO  MY  PRAYER</dc:title>
  <dc:creator>User</dc:creator>
  <cp:lastModifiedBy>User</cp:lastModifiedBy>
  <cp:revision>2</cp:revision>
  <dcterms:created xsi:type="dcterms:W3CDTF">2020-02-10T18:37:55Z</dcterms:created>
  <dcterms:modified xsi:type="dcterms:W3CDTF">2020-02-10T18:48:48Z</dcterms:modified>
</cp:coreProperties>
</file>