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57" r:id="rId4"/>
    <p:sldId id="259" r:id="rId5"/>
    <p:sldId id="263" r:id="rId6"/>
    <p:sldId id="264" r:id="rId7"/>
    <p:sldId id="258" r:id="rId8"/>
    <p:sldId id="265" r:id="rId9"/>
    <p:sldId id="261" r:id="rId10"/>
    <p:sldId id="266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68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3790BA-A964-4494-BDF3-95E2F7E646FD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4A609-B5D0-4523-8AB1-CF93E29B5150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9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2620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975760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765308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53123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16620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00025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669402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868858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901443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416750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615944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42116203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562707" y="1371600"/>
            <a:ext cx="109728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35E2D3-F7BA-40AA-884A-AF56BFEFBFA3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C914FF-B15B-4E12-BE07-BEF6EF28C521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828800" y="3331698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28066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658642-34D0-4012-B28C-FDA67A891C4C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68B8A9-287C-4993-9D7F-B4AEA4360638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0263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33600" y="609600"/>
            <a:ext cx="94488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133600" y="2507786"/>
            <a:ext cx="94488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6B8621-2C60-4328-ACC4-0FA9BA3914DD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0566400" y="6416676"/>
            <a:ext cx="1016000" cy="365125"/>
          </a:xfrm>
        </p:spPr>
        <p:txBody>
          <a:bodyPr/>
          <a:lstStyle/>
          <a:p>
            <a:pPr>
              <a:defRPr/>
            </a:pPr>
            <a:fld id="{E9B4E11F-8A01-474F-9DBD-3EEBF51766DD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5944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CAE857-FFCB-44E0-A2F3-56D638984561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E64CFC-01A0-4535-96E4-61B20D2A8805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9595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6193368" y="1535113"/>
            <a:ext cx="5389033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609600" y="2362201"/>
            <a:ext cx="5386917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362201"/>
            <a:ext cx="5389033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6DF47A-E5D4-44E2-892C-2F1CC8333E73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ACB06E8-5983-4814-AE16-17E278162709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3125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C133BE-3496-4D71-8902-FE89A01078C7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D5F8E76-7184-444F-8A0A-36E2079977AD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9089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F55652-96F0-4428-8D84-4A106D4F3B13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C5B73-D8C0-4D9B-878F-4EA28EF98ABC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3771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09601" y="1524001"/>
            <a:ext cx="4011084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27A225-805A-4E96-B992-AC4B0381012C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9DDC2E-69F0-4594-B933-9B3AA66F2EEC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00820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73152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438400" y="1831975"/>
            <a:ext cx="73152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marL="0" indent="0" algn="l" rtl="0" eaLnBrk="1" latinLnBrk="0" hangingPunct="1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t-BR" dirty="0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438400" y="1166787"/>
            <a:ext cx="73152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BE1B08-4118-4779-B522-304782B5E1C7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880BFA-1D16-4916-A8EC-9AD78568C490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5158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70ABA2C-F2CC-48EF-8F81-0939934E06A3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33059-BF4B-4F45-94B1-2C29347E182D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4252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DE8007-0C09-47AF-B452-3FE288E61E19}" type="datetimeFigureOut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886A2F-2904-42FE-A168-D3CECDC4FCB2}" type="slidenum">
              <a:rPr lang="pt-BR" smtClean="0">
                <a:solidFill>
                  <a:prstClr val="white">
                    <a:shade val="50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69404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0327F-214D-4507-9966-D809F1D8B01C}" type="datetimeFigureOut">
              <a:rPr lang="pt-BR" smtClean="0"/>
              <a:pPr/>
              <a:t>26/05/2020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C50F0-2B52-4CDF-B4B9-8F516D3D4E1C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314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09600" y="6416676"/>
            <a:ext cx="28448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339CC4-A419-45DA-9E18-5D97E67C2F57}" type="datetimeFigureOut">
              <a:rPr lang="pt-BR" smtClean="0">
                <a:solidFill>
                  <a:prstClr val="white">
                    <a:shade val="50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26/05/2020</a:t>
            </a:fld>
            <a:endParaRPr lang="pt-BR" dirty="0">
              <a:solidFill>
                <a:prstClr val="white">
                  <a:shade val="50000"/>
                </a:prstClr>
              </a:solidFill>
              <a:latin typeface="Arial" charset="0"/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4165600" y="6416676"/>
            <a:ext cx="38608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dirty="0">
              <a:solidFill>
                <a:prstClr val="white">
                  <a:shade val="50000"/>
                </a:prstClr>
              </a:solidFill>
              <a:latin typeface="Arial" charset="0"/>
            </a:endParaRPr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10566400" y="6416676"/>
            <a:ext cx="1016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65558F8-9A70-47EC-A696-F1B267619656}" type="slidenum">
              <a:rPr lang="pt-BR" smtClean="0">
                <a:solidFill>
                  <a:prstClr val="white">
                    <a:shade val="50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pt-BR" dirty="0">
              <a:solidFill>
                <a:prstClr val="white">
                  <a:shade val="50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5605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 advClick="0" advTm="40000">
        <p14:glitter dir="r" pattern="hexagon"/>
      </p:transition>
    </mc:Choice>
    <mc:Fallback>
      <p:transition spd="slow" advClick="0" advTm="40000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jpeg"/><Relationship Id="rId5" Type="http://schemas.openxmlformats.org/officeDocument/2006/relationships/image" Target="../media/image12.gif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9621413" y="5929330"/>
            <a:ext cx="17972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 smtClean="0">
                <a:solidFill>
                  <a:srgbClr val="FFFF00"/>
                </a:solidFill>
                <a:latin typeface="AR DARLING" pitchFamily="2" charset="0"/>
              </a:rPr>
              <a:t>AVANÇO</a:t>
            </a:r>
          </a:p>
          <a:p>
            <a:pPr algn="ctr"/>
            <a:r>
              <a:rPr lang="pt-BR" b="1" dirty="0" smtClean="0">
                <a:solidFill>
                  <a:srgbClr val="FFFF00"/>
                </a:solidFill>
                <a:latin typeface="AR DARLING" pitchFamily="2" charset="0"/>
              </a:rPr>
              <a:t> </a:t>
            </a:r>
            <a:r>
              <a:rPr lang="pt-BR" b="1" dirty="0">
                <a:solidFill>
                  <a:srgbClr val="FFFF00"/>
                </a:solidFill>
                <a:latin typeface="AR DARLING" pitchFamily="2" charset="0"/>
              </a:rPr>
              <a:t>AUTOMÁTICO</a:t>
            </a:r>
          </a:p>
        </p:txBody>
      </p:sp>
      <p:sp>
        <p:nvSpPr>
          <p:cNvPr id="6" name="Retângulo 5"/>
          <p:cNvSpPr/>
          <p:nvPr/>
        </p:nvSpPr>
        <p:spPr>
          <a:xfrm>
            <a:off x="8596330" y="357166"/>
            <a:ext cx="323486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PASSADO</a:t>
            </a:r>
          </a:p>
          <a:p>
            <a:pPr algn="ctr"/>
            <a:r>
              <a:rPr lang="pt-BR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E</a:t>
            </a:r>
          </a:p>
          <a:p>
            <a:pPr algn="ctr"/>
            <a:r>
              <a:rPr lang="pt-BR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PRESENTE</a:t>
            </a:r>
            <a:endParaRPr lang="pt-BR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2872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 advClick="0" advTm="15000">
        <p14:doors dir="vert"/>
        <p:sndAc>
          <p:stSnd loop="1">
            <p:snd r:embed="rId4" name="Loreena McKennitt - Marrakesh Night Market.wav"/>
          </p:stSnd>
        </p:sndAc>
      </p:transition>
    </mc:Choice>
    <mc:Fallback>
      <p:transition spd="slow" advClick="0" advTm="15000">
        <p:fade/>
        <p:sndAc>
          <p:stSnd loop="1">
            <p:snd r:embed="rId2" name="Loreena McKennitt - Marrakesh Night Marke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48677" y="4954904"/>
            <a:ext cx="1872208" cy="1402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10578" y="4857760"/>
            <a:ext cx="1986704" cy="1487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/>
          <p:cNvSpPr txBox="1"/>
          <p:nvPr/>
        </p:nvSpPr>
        <p:spPr>
          <a:xfrm>
            <a:off x="1703512" y="6271237"/>
            <a:ext cx="31625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solidFill>
                  <a:srgbClr val="FFFF00"/>
                </a:solidFill>
              </a:rPr>
              <a:t>Sahid e Toninho Vendramini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885820" y="6257162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solidFill>
                  <a:srgbClr val="FFFF00"/>
                </a:solidFill>
              </a:rPr>
              <a:t>Dijanira e Toninho Vendramini 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10" name="Retângulo 9"/>
          <p:cNvSpPr/>
          <p:nvPr/>
        </p:nvSpPr>
        <p:spPr>
          <a:xfrm>
            <a:off x="452398" y="228600"/>
            <a:ext cx="115015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 ano, por volta de julho, o rio Nilo rompe o deserto do Egito com uma grande enxurrada. A cheia decorrente de apenas cinco dias de chuva, invade suas margens, depositando um lodo fértil e depois sai aos poucos, deixando uma terra mais produtiva, que soma apenas 13% de solo cultivável, sendo o restante um deserto.</a:t>
            </a:r>
          </a:p>
          <a:p>
            <a:pPr algn="ctr"/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sedimento depositado rico em nutrientes é o bastante para fertilizar as duas margens do rio ao longo de 900 quilômetros. Aos camponeses, basta esperar a água drenar naturalmente, lançar as sementes e esperar a colheita.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2529825"/>
      </p:ext>
    </p:extLst>
  </p:cSld>
  <p:clrMapOvr>
    <a:masterClrMapping/>
  </p:clrMapOvr>
  <p:transition spd="slow" advClick="0" advTm="3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48677" y="4954904"/>
            <a:ext cx="1872208" cy="1402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85760" y="4869160"/>
            <a:ext cx="1986704" cy="1487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/>
          <p:cNvSpPr txBox="1"/>
          <p:nvPr/>
        </p:nvSpPr>
        <p:spPr>
          <a:xfrm>
            <a:off x="1703512" y="6271237"/>
            <a:ext cx="31625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solidFill>
                  <a:srgbClr val="FFFF00"/>
                </a:solidFill>
              </a:rPr>
              <a:t>Sahid e Toninho Vendramini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885820" y="6257162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solidFill>
                  <a:srgbClr val="FFFF00"/>
                </a:solidFill>
              </a:rPr>
              <a:t>Dijanira e Toninho Vendramini </a:t>
            </a:r>
          </a:p>
        </p:txBody>
      </p:sp>
      <p:sp>
        <p:nvSpPr>
          <p:cNvPr id="4" name="Retângulo 3"/>
          <p:cNvSpPr/>
          <p:nvPr/>
        </p:nvSpPr>
        <p:spPr>
          <a:xfrm>
            <a:off x="380960" y="404664"/>
            <a:ext cx="115015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tempo dos faraós esse rio sempre foi generoso, porem inconstante e entregue à lógica da natureza. Os camponeses estavam condenados a sofrer enchentes devastadoras ou longas temporadas de seca. A enxurrada sempre vinha, mas com que vazão não se sabia. </a:t>
            </a:r>
          </a:p>
          <a:p>
            <a:pPr algn="ctr"/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não houvesse mais essa situação, o governo egípcio teria que construir uma barragem, represando suas águas, para adequar à vazão conforme a necessidade do povo. Assim sendo, foi necessário desenvolver um projeto que dentre outras coisas, seria necessário retirar alguns morros e montanhas</a:t>
            </a:r>
            <a:r>
              <a:rPr lang="pt-BR" sz="2000" dirty="0"/>
              <a:t>.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7559624"/>
      </p:ext>
    </p:extLst>
  </p:cSld>
  <p:clrMapOvr>
    <a:masterClrMapping/>
  </p:clrMapOvr>
  <p:transition spd="slow" advClick="0" advTm="35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48677" y="4954904"/>
            <a:ext cx="1872208" cy="1402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85760" y="4869160"/>
            <a:ext cx="1986704" cy="1487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/>
          <p:cNvSpPr txBox="1"/>
          <p:nvPr/>
        </p:nvSpPr>
        <p:spPr>
          <a:xfrm>
            <a:off x="1703512" y="6271237"/>
            <a:ext cx="31625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solidFill>
                  <a:srgbClr val="FFFF00"/>
                </a:solidFill>
              </a:rPr>
              <a:t>Sahid e Toninho Vendramini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885820" y="6257162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solidFill>
                  <a:srgbClr val="FFFF00"/>
                </a:solidFill>
              </a:rPr>
              <a:t>Dijanira e Toninho Vendramini </a:t>
            </a:r>
          </a:p>
        </p:txBody>
      </p:sp>
      <p:sp>
        <p:nvSpPr>
          <p:cNvPr id="4" name="Retângulo 3"/>
          <p:cNvSpPr/>
          <p:nvPr/>
        </p:nvSpPr>
        <p:spPr>
          <a:xfrm>
            <a:off x="380960" y="260649"/>
            <a:ext cx="1150151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uma das montanhas, estava o templo de Abu Simbel, com as majestosas estátuas do faraó Ramsés II e alguns membros de sua família. A situação tomou ares de grandeza cultural, envolvendo mexer com um local sagrado. 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governo recrutou os mais renomados egiptólogos, que mergulharam de cabeça, para resolver dois problemas: um de sobrevivência do povo campesino e outro de cunho religioso e cultural, envolvendo um templo, tombado pelo patrimônio mundial. Depois de muitos estudos, a remoção foi autorizada, e a operação foi considerada a mais sofisticada e técnica da época, sendo o templo cortado em gigantescos pedaços de pedras e granitos e colocadas em outro local, para que não fossem engolidas pelas águas.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7808382"/>
      </p:ext>
    </p:extLst>
  </p:cSld>
  <p:clrMapOvr>
    <a:masterClrMapping/>
  </p:clrMapOvr>
  <p:transition spd="slow" advClick="0" advTm="41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48677" y="4954904"/>
            <a:ext cx="1872208" cy="1402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85760" y="4869160"/>
            <a:ext cx="1986704" cy="1487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/>
          <p:cNvSpPr txBox="1"/>
          <p:nvPr/>
        </p:nvSpPr>
        <p:spPr>
          <a:xfrm>
            <a:off x="1703512" y="6271237"/>
            <a:ext cx="31625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solidFill>
                  <a:srgbClr val="FFFF00"/>
                </a:solidFill>
              </a:rPr>
              <a:t>Sahid e Toninho Vendramini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885820" y="6257162"/>
            <a:ext cx="26642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>
                <a:solidFill>
                  <a:srgbClr val="FFFF00"/>
                </a:solidFill>
              </a:rPr>
              <a:t>Dijanira e Toninho Vendramini </a:t>
            </a:r>
          </a:p>
        </p:txBody>
      </p:sp>
      <p:sp>
        <p:nvSpPr>
          <p:cNvPr id="4" name="Retângulo 3"/>
          <p:cNvSpPr/>
          <p:nvPr/>
        </p:nvSpPr>
        <p:spPr>
          <a:xfrm>
            <a:off x="95208" y="0"/>
            <a:ext cx="1209679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Desta forma, o presente respeitou o passado, fazendo com que depois de mais de cinco mil anos, às margens do Nilo, continuassem a pertencer aos camponeses, que logram o seu sustento e a base da alimentação do país. </a:t>
            </a:r>
          </a:p>
          <a:p>
            <a:pPr algn="ctr"/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represa, a maior obra em solo egípcio desde a construção das pirâmides, domou o Nilo, controlou suas águas e impôs a lógica dos homens às estranhas certezas da natureza.</a:t>
            </a:r>
          </a:p>
          <a:p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nossa estada pelo Egito, eu e a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esposa 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planejamos essa etapa e foi um dos pontos mais aguardados: a viagem com um trem especial, projetado para os turistas, com o qual percorremos por muitos quilômetros, a margem direita desse fabuloso rio, do Cairo até Aswan, onde está a represa. 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1587963"/>
      </p:ext>
    </p:extLst>
  </p:cSld>
  <p:clrMapOvr>
    <a:masterClrMapping/>
  </p:clrMapOvr>
  <p:transition spd="slow" advClick="0" advTm="41000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5560" y="5050175"/>
            <a:ext cx="1944216" cy="1456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40216" y="5046600"/>
            <a:ext cx="1890550" cy="1415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/>
          <p:cNvSpPr txBox="1"/>
          <p:nvPr/>
        </p:nvSpPr>
        <p:spPr>
          <a:xfrm>
            <a:off x="1703513" y="6453337"/>
            <a:ext cx="3276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solidFill>
                  <a:srgbClr val="FFFF00"/>
                </a:solidFill>
              </a:rPr>
              <a:t>Toninho Vendramini  na entrada da tumba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464153" y="6453336"/>
            <a:ext cx="36724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solidFill>
                  <a:srgbClr val="FFFF00"/>
                </a:solidFill>
              </a:rPr>
              <a:t>Toninho Vendramini e crianças egípcias</a:t>
            </a:r>
          </a:p>
        </p:txBody>
      </p:sp>
      <p:sp>
        <p:nvSpPr>
          <p:cNvPr id="4" name="Retângulo 3"/>
          <p:cNvSpPr/>
          <p:nvPr/>
        </p:nvSpPr>
        <p:spPr>
          <a:xfrm>
            <a:off x="166646" y="142852"/>
            <a:ext cx="1185870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Fomos dormir muito tarde, lendo bastante a respeito desse povo e também apreciando as paisagens do entardecer e os aspectos noturnos de algumas paradas técnicas para abastecimento. Nesses momentos, víamos todo o esplendor dessa raça de homens sofridos que respeitam o rio, pois é dali que vem o seu sustento.</a:t>
            </a:r>
          </a:p>
          <a:p>
            <a:pPr algn="ctr"/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Ficamos </a:t>
            </a:r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conversando e imaginando também, como teria sido a retirada do monumento, edificado por ordem de Ramsés II, se na ocasião estivesse presente, o que teria pensado vendo sua estatua ser cortada? Certamente não permitiria. Ele foi incansável e extremamente empreendedor, sua vida foi sempre cercada de altas cifras. 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7572255"/>
      </p:ext>
    </p:extLst>
  </p:cSld>
  <p:clrMapOvr>
    <a:masterClrMapping/>
  </p:clrMapOvr>
  <p:transition spd="slow" advClick="0" advTm="41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35560" y="5050175"/>
            <a:ext cx="1944216" cy="14560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40216" y="5046600"/>
            <a:ext cx="1890550" cy="14158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aixaDeTexto 5"/>
          <p:cNvSpPr txBox="1"/>
          <p:nvPr/>
        </p:nvSpPr>
        <p:spPr>
          <a:xfrm>
            <a:off x="1703513" y="6453337"/>
            <a:ext cx="3276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solidFill>
                  <a:srgbClr val="FFFF00"/>
                </a:solidFill>
              </a:rPr>
              <a:t>Toninho Vendramini  na entrada da tumba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7464153" y="6453336"/>
            <a:ext cx="36724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solidFill>
                  <a:srgbClr val="FFFF00"/>
                </a:solidFill>
              </a:rPr>
              <a:t>Toninho Vendramini e crianças egípcias</a:t>
            </a:r>
          </a:p>
        </p:txBody>
      </p:sp>
      <p:sp>
        <p:nvSpPr>
          <p:cNvPr id="4" name="Retângulo 3"/>
          <p:cNvSpPr/>
          <p:nvPr/>
        </p:nvSpPr>
        <p:spPr>
          <a:xfrm>
            <a:off x="238084" y="285728"/>
            <a:ext cx="1171583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 seu reinado, durante o século 13 A.C, construiu templos ao longo do Nilo, e pôs sua imagem neles, como nenhum outro, conforme pudemos constatar em um cruzeiro de vários dias pelo rio, partindo de Luxor, e passando pelas cidades de Edfu, Kom-Ombo, e Aswan, que visitamos com muita emoção, pois pudemos presenciar muita história, pois a civilização egípcia está entre as mais antigas e duradouras do mundo.   </a:t>
            </a:r>
          </a:p>
          <a:p>
            <a:pPr algn="ctr"/>
            <a:endParaRPr lang="pt-BR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faraós que o sucederam terminaram por levar o Egito à decadência. Mas sempre se lembraram dele como um exemplo de monarca.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7940219"/>
      </p:ext>
    </p:extLst>
  </p:cSld>
  <p:clrMapOvr>
    <a:masterClrMapping/>
  </p:clrMapOvr>
  <p:transition spd="slow" advClick="0" advTm="41000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0960" y="214290"/>
            <a:ext cx="1519073" cy="20162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2398" y="2857496"/>
            <a:ext cx="1431603" cy="1705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CaixaDeTexto 3"/>
          <p:cNvSpPr txBox="1"/>
          <p:nvPr/>
        </p:nvSpPr>
        <p:spPr>
          <a:xfrm>
            <a:off x="380960" y="2071678"/>
            <a:ext cx="1519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>
                <a:solidFill>
                  <a:srgbClr val="FFFF00"/>
                </a:solidFill>
              </a:rPr>
              <a:t>Ramsés</a:t>
            </a:r>
          </a:p>
          <a:p>
            <a:pPr algn="ctr"/>
            <a:r>
              <a:rPr lang="pt-BR" dirty="0">
                <a:solidFill>
                  <a:srgbClr val="FFFF00"/>
                </a:solidFill>
              </a:rPr>
              <a:t> criança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80960" y="4714884"/>
            <a:ext cx="14316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solidFill>
                  <a:srgbClr val="FFFF00"/>
                </a:solidFill>
              </a:rPr>
              <a:t>Ramsés II</a:t>
            </a:r>
          </a:p>
          <a:p>
            <a:pPr algn="ctr"/>
            <a:r>
              <a:rPr lang="pt-BR" sz="1600" dirty="0">
                <a:solidFill>
                  <a:srgbClr val="FFFF00"/>
                </a:solidFill>
              </a:rPr>
              <a:t>Um exemplo de faraó</a:t>
            </a:r>
          </a:p>
        </p:txBody>
      </p:sp>
      <p:sp>
        <p:nvSpPr>
          <p:cNvPr id="6" name="Retângulo 5"/>
          <p:cNvSpPr/>
          <p:nvPr/>
        </p:nvSpPr>
        <p:spPr>
          <a:xfrm>
            <a:off x="2381224" y="260649"/>
            <a:ext cx="942981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400" dirty="0">
              <a:solidFill>
                <a:schemeClr val="bg1"/>
              </a:solidFill>
            </a:endParaRP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RAMSÉS II</a:t>
            </a:r>
          </a:p>
          <a:p>
            <a:pPr algn="ctr"/>
            <a:endParaRPr lang="pt-BR" sz="2400" dirty="0">
              <a:solidFill>
                <a:schemeClr val="bg1"/>
              </a:solidFill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filho do faraó Seti I e da rainha Touya. A família de Ramsés não era de origem nobre: o seu avô, Ramsés I, era um general de Horemheb, o último rei da XVIII dinastia que o nomeou como seu sucessor.</a:t>
            </a:r>
          </a:p>
          <a:p>
            <a:pPr algn="ctr"/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Aos dez anos Ramsés recebeu o título de "filho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primogenito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rei", o que correspondia a ser declarado como herdeiro do trono. 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seu pai introduziu-o no mundo das campanhas militares quando era ainda um adolescente, tendo Ramsés acompanhado o seu pai em campanhas contra os Líbios em Canaã e Sinai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pPr algn="ctr"/>
            <a:endParaRPr lang="pt-BR" sz="2400" dirty="0" smtClean="0">
              <a:solidFill>
                <a:schemeClr val="bg1"/>
              </a:solidFill>
            </a:endParaRPr>
          </a:p>
          <a:p>
            <a:pPr algn="ctr"/>
            <a:endParaRPr lang="pt-BR" sz="2400" dirty="0">
              <a:solidFill>
                <a:schemeClr val="bg1"/>
              </a:solidFill>
            </a:endParaRPr>
          </a:p>
        </p:txBody>
      </p:sp>
      <p:sp>
        <p:nvSpPr>
          <p:cNvPr id="7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452398" y="5786454"/>
            <a:ext cx="111443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2000" dirty="0" smtClean="0">
                <a:solidFill>
                  <a:schemeClr val="bg1"/>
                </a:solidFill>
                <a:latin typeface="Segoe UI Black" pitchFamily="34" charset="0"/>
                <a:ea typeface="Segoe UI Black" pitchFamily="34" charset="0"/>
              </a:rPr>
              <a:t>Viveu 90 anos, governou por 67, teve mais de 100 esposas e uma centena de filhos. Foi o faraó que deixou o maior legado em termos de monumentos</a:t>
            </a:r>
            <a:endParaRPr lang="pt-BR" sz="2000" dirty="0">
              <a:latin typeface="Segoe UI Black" pitchFamily="34" charset="0"/>
              <a:ea typeface="Segoe UI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2444343"/>
      </p:ext>
    </p:extLst>
  </p:cSld>
  <p:clrMapOvr>
    <a:masterClrMapping/>
  </p:clrMapOvr>
  <p:transition spd="slow" advClick="0" advTm="3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85709" y="380979"/>
            <a:ext cx="7881993" cy="5186031"/>
          </a:xfrm>
          <a:prstGeom prst="rect">
            <a:avLst/>
          </a:prstGeom>
          <a:ln>
            <a:noFill/>
          </a:ln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</a:t>
            </a:r>
            <a:endParaRPr lang="pt-BR" sz="37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  <a:cs typeface="David" panose="020E0502060401010101" pitchFamily="34" charset="-79"/>
              </a:rPr>
              <a:t>TONINHO  </a:t>
            </a:r>
            <a:r>
              <a:rPr lang="pt-BR" sz="3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 pitchFamily="66" charset="0"/>
                <a:cs typeface="David" panose="020E0502060401010101" pitchFamily="34" charset="-79"/>
              </a:rPr>
              <a:t>VENDRAMINI  </a:t>
            </a:r>
            <a:endParaRPr lang="pt-BR" sz="20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tyle Script" pitchFamily="66" charset="0"/>
              <a:cs typeface="Arial" charset="0"/>
            </a:endParaRPr>
          </a:p>
          <a:p>
            <a:pPr algn="ctr"/>
            <a:r>
              <a:rPr lang="pt-BR" sz="27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27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</a:t>
            </a:r>
          </a:p>
          <a:p>
            <a:pPr algn="ctr"/>
            <a:r>
              <a:rPr lang="pt-BR" sz="27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 </a:t>
            </a:r>
            <a:r>
              <a:rPr lang="pt-BR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&amp; Internet</a:t>
            </a:r>
            <a:endParaRPr lang="pt-BR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7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 </a:t>
            </a:r>
            <a:endParaRPr lang="pt-BR" sz="27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endParaRPr lang="pt-BR" sz="20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Market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Loreena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MacKnith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Musica Árabe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Interpretação: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Guitar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Passion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endParaRPr lang="pt-BR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9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9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5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578" y="357167"/>
            <a:ext cx="3568735" cy="2687588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380960" y="5072074"/>
            <a:ext cx="7358114" cy="1585045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pt-BR" sz="12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1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1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914268" lvl="2" algn="ctr"/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-  ACADÊMICO  28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endParaRPr lang="pt-BR" sz="14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9177674"/>
      </p:ext>
    </p:extLst>
  </p:cSld>
  <p:clrMapOvr>
    <a:masterClrMapping/>
  </p:clrMapOvr>
  <p:transition spd="slow" advClick="0" advTm="100000">
    <p:fade/>
    <p:sndAc>
      <p:stSnd>
        <p:snd r:embed="rId3" name="Musica Arabe - Armik - Guitar Pass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000"/>
                            </p:stCondLst>
                            <p:childTnLst>
                              <p:par>
                                <p:cTn id="4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60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4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SSADO E O PRESENT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Ápice">
  <a:themeElements>
    <a:clrScheme name="Áp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PASSADO E O PRESENTE</Template>
  <TotalTime>62</TotalTime>
  <Words>965</Words>
  <Application>Microsoft Office PowerPoint</Application>
  <PresentationFormat>Personalizar</PresentationFormat>
  <Paragraphs>73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11" baseType="lpstr">
      <vt:lpstr>PASSADO E O PRESENTE</vt:lpstr>
      <vt:lpstr>1_Ápice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7</cp:revision>
  <dcterms:created xsi:type="dcterms:W3CDTF">2020-05-26T17:12:39Z</dcterms:created>
  <dcterms:modified xsi:type="dcterms:W3CDTF">2020-05-26T18:20:25Z</dcterms:modified>
</cp:coreProperties>
</file>