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7920038" cy="79200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5" d="100"/>
          <a:sy n="75" d="100"/>
        </p:scale>
        <p:origin x="21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4003" y="1296173"/>
            <a:ext cx="6732032" cy="2757347"/>
          </a:xfrm>
        </p:spPr>
        <p:txBody>
          <a:bodyPr anchor="b"/>
          <a:lstStyle>
            <a:lvl1pPr algn="ctr">
              <a:defRPr sz="5197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005" y="4159854"/>
            <a:ext cx="5940029" cy="1912175"/>
          </a:xfrm>
        </p:spPr>
        <p:txBody>
          <a:bodyPr/>
          <a:lstStyle>
            <a:lvl1pPr marL="0" indent="0" algn="ctr">
              <a:buNone/>
              <a:defRPr sz="2079"/>
            </a:lvl1pPr>
            <a:lvl2pPr marL="395981" indent="0" algn="ctr">
              <a:buNone/>
              <a:defRPr sz="1732"/>
            </a:lvl2pPr>
            <a:lvl3pPr marL="791962" indent="0" algn="ctr">
              <a:buNone/>
              <a:defRPr sz="1559"/>
            </a:lvl3pPr>
            <a:lvl4pPr marL="1187943" indent="0" algn="ctr">
              <a:buNone/>
              <a:defRPr sz="1386"/>
            </a:lvl4pPr>
            <a:lvl5pPr marL="1583924" indent="0" algn="ctr">
              <a:buNone/>
              <a:defRPr sz="1386"/>
            </a:lvl5pPr>
            <a:lvl6pPr marL="1979905" indent="0" algn="ctr">
              <a:buNone/>
              <a:defRPr sz="1386"/>
            </a:lvl6pPr>
            <a:lvl7pPr marL="2375886" indent="0" algn="ctr">
              <a:buNone/>
              <a:defRPr sz="1386"/>
            </a:lvl7pPr>
            <a:lvl8pPr marL="2771866" indent="0" algn="ctr">
              <a:buNone/>
              <a:defRPr sz="1386"/>
            </a:lvl8pPr>
            <a:lvl9pPr marL="3167847" indent="0" algn="ctr">
              <a:buNone/>
              <a:defRPr sz="1386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86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882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378" y="1974512"/>
            <a:ext cx="6831033" cy="3294515"/>
          </a:xfrm>
        </p:spPr>
        <p:txBody>
          <a:bodyPr anchor="b"/>
          <a:lstStyle>
            <a:lvl1pPr>
              <a:defRPr sz="5197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378" y="5300194"/>
            <a:ext cx="6831033" cy="1732508"/>
          </a:xfrm>
        </p:spPr>
        <p:txBody>
          <a:bodyPr/>
          <a:lstStyle>
            <a:lvl1pPr marL="0" indent="0">
              <a:buNone/>
              <a:defRPr sz="2079">
                <a:solidFill>
                  <a:schemeClr val="tx1"/>
                </a:solidFill>
              </a:defRPr>
            </a:lvl1pPr>
            <a:lvl2pPr marL="395981" indent="0">
              <a:buNone/>
              <a:defRPr sz="1732">
                <a:solidFill>
                  <a:schemeClr val="tx1">
                    <a:tint val="75000"/>
                  </a:schemeClr>
                </a:solidFill>
              </a:defRPr>
            </a:lvl2pPr>
            <a:lvl3pPr marL="791962" indent="0">
              <a:buNone/>
              <a:defRPr sz="1559">
                <a:solidFill>
                  <a:schemeClr val="tx1">
                    <a:tint val="75000"/>
                  </a:schemeClr>
                </a:solidFill>
              </a:defRPr>
            </a:lvl3pPr>
            <a:lvl4pPr marL="1187943" indent="0">
              <a:buNone/>
              <a:defRPr sz="1386">
                <a:solidFill>
                  <a:schemeClr val="tx1">
                    <a:tint val="75000"/>
                  </a:schemeClr>
                </a:solidFill>
              </a:defRPr>
            </a:lvl4pPr>
            <a:lvl5pPr marL="1583924" indent="0">
              <a:buNone/>
              <a:defRPr sz="1386">
                <a:solidFill>
                  <a:schemeClr val="tx1">
                    <a:tint val="75000"/>
                  </a:schemeClr>
                </a:solidFill>
              </a:defRPr>
            </a:lvl5pPr>
            <a:lvl6pPr marL="1979905" indent="0">
              <a:buNone/>
              <a:defRPr sz="1386">
                <a:solidFill>
                  <a:schemeClr val="tx1">
                    <a:tint val="75000"/>
                  </a:schemeClr>
                </a:solidFill>
              </a:defRPr>
            </a:lvl6pPr>
            <a:lvl7pPr marL="2375886" indent="0">
              <a:buNone/>
              <a:defRPr sz="1386">
                <a:solidFill>
                  <a:schemeClr val="tx1">
                    <a:tint val="75000"/>
                  </a:schemeClr>
                </a:solidFill>
              </a:defRPr>
            </a:lvl7pPr>
            <a:lvl8pPr marL="2771866" indent="0">
              <a:buNone/>
              <a:defRPr sz="1386">
                <a:solidFill>
                  <a:schemeClr val="tx1">
                    <a:tint val="75000"/>
                  </a:schemeClr>
                </a:solidFill>
              </a:defRPr>
            </a:lvl8pPr>
            <a:lvl9pPr marL="3167847" indent="0">
              <a:buNone/>
              <a:defRPr sz="138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688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4503" y="2108344"/>
            <a:ext cx="3366016" cy="502519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09519" y="2108344"/>
            <a:ext cx="3366016" cy="502519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169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534" y="421671"/>
            <a:ext cx="6831033" cy="153084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5535" y="1941510"/>
            <a:ext cx="3350547" cy="951504"/>
          </a:xfrm>
        </p:spPr>
        <p:txBody>
          <a:bodyPr anchor="b"/>
          <a:lstStyle>
            <a:lvl1pPr marL="0" indent="0">
              <a:buNone/>
              <a:defRPr sz="2079" b="1"/>
            </a:lvl1pPr>
            <a:lvl2pPr marL="395981" indent="0">
              <a:buNone/>
              <a:defRPr sz="1732" b="1"/>
            </a:lvl2pPr>
            <a:lvl3pPr marL="791962" indent="0">
              <a:buNone/>
              <a:defRPr sz="1559" b="1"/>
            </a:lvl3pPr>
            <a:lvl4pPr marL="1187943" indent="0">
              <a:buNone/>
              <a:defRPr sz="1386" b="1"/>
            </a:lvl4pPr>
            <a:lvl5pPr marL="1583924" indent="0">
              <a:buNone/>
              <a:defRPr sz="1386" b="1"/>
            </a:lvl5pPr>
            <a:lvl6pPr marL="1979905" indent="0">
              <a:buNone/>
              <a:defRPr sz="1386" b="1"/>
            </a:lvl6pPr>
            <a:lvl7pPr marL="2375886" indent="0">
              <a:buNone/>
              <a:defRPr sz="1386" b="1"/>
            </a:lvl7pPr>
            <a:lvl8pPr marL="2771866" indent="0">
              <a:buNone/>
              <a:defRPr sz="1386" b="1"/>
            </a:lvl8pPr>
            <a:lvl9pPr marL="3167847" indent="0">
              <a:buNone/>
              <a:defRPr sz="1386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5535" y="2893014"/>
            <a:ext cx="3350547" cy="42551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09520" y="1941510"/>
            <a:ext cx="3367048" cy="951504"/>
          </a:xfrm>
        </p:spPr>
        <p:txBody>
          <a:bodyPr anchor="b"/>
          <a:lstStyle>
            <a:lvl1pPr marL="0" indent="0">
              <a:buNone/>
              <a:defRPr sz="2079" b="1"/>
            </a:lvl1pPr>
            <a:lvl2pPr marL="395981" indent="0">
              <a:buNone/>
              <a:defRPr sz="1732" b="1"/>
            </a:lvl2pPr>
            <a:lvl3pPr marL="791962" indent="0">
              <a:buNone/>
              <a:defRPr sz="1559" b="1"/>
            </a:lvl3pPr>
            <a:lvl4pPr marL="1187943" indent="0">
              <a:buNone/>
              <a:defRPr sz="1386" b="1"/>
            </a:lvl4pPr>
            <a:lvl5pPr marL="1583924" indent="0">
              <a:buNone/>
              <a:defRPr sz="1386" b="1"/>
            </a:lvl5pPr>
            <a:lvl6pPr marL="1979905" indent="0">
              <a:buNone/>
              <a:defRPr sz="1386" b="1"/>
            </a:lvl6pPr>
            <a:lvl7pPr marL="2375886" indent="0">
              <a:buNone/>
              <a:defRPr sz="1386" b="1"/>
            </a:lvl7pPr>
            <a:lvl8pPr marL="2771866" indent="0">
              <a:buNone/>
              <a:defRPr sz="1386" b="1"/>
            </a:lvl8pPr>
            <a:lvl9pPr marL="3167847" indent="0">
              <a:buNone/>
              <a:defRPr sz="1386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09520" y="2893014"/>
            <a:ext cx="3367048" cy="42551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78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03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59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534" y="528002"/>
            <a:ext cx="2554418" cy="1848009"/>
          </a:xfrm>
        </p:spPr>
        <p:txBody>
          <a:bodyPr anchor="b"/>
          <a:lstStyle>
            <a:lvl1pPr>
              <a:defRPr sz="277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7048" y="1140341"/>
            <a:ext cx="4009519" cy="5628360"/>
          </a:xfrm>
        </p:spPr>
        <p:txBody>
          <a:bodyPr/>
          <a:lstStyle>
            <a:lvl1pPr>
              <a:defRPr sz="2772"/>
            </a:lvl1pPr>
            <a:lvl2pPr>
              <a:defRPr sz="2425"/>
            </a:lvl2pPr>
            <a:lvl3pPr>
              <a:defRPr sz="2079"/>
            </a:lvl3pPr>
            <a:lvl4pPr>
              <a:defRPr sz="1732"/>
            </a:lvl4pPr>
            <a:lvl5pPr>
              <a:defRPr sz="1732"/>
            </a:lvl5pPr>
            <a:lvl6pPr>
              <a:defRPr sz="1732"/>
            </a:lvl6pPr>
            <a:lvl7pPr>
              <a:defRPr sz="1732"/>
            </a:lvl7pPr>
            <a:lvl8pPr>
              <a:defRPr sz="1732"/>
            </a:lvl8pPr>
            <a:lvl9pPr>
              <a:defRPr sz="1732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5534" y="2376011"/>
            <a:ext cx="2554418" cy="4401855"/>
          </a:xfrm>
        </p:spPr>
        <p:txBody>
          <a:bodyPr/>
          <a:lstStyle>
            <a:lvl1pPr marL="0" indent="0">
              <a:buNone/>
              <a:defRPr sz="1386"/>
            </a:lvl1pPr>
            <a:lvl2pPr marL="395981" indent="0">
              <a:buNone/>
              <a:defRPr sz="1213"/>
            </a:lvl2pPr>
            <a:lvl3pPr marL="791962" indent="0">
              <a:buNone/>
              <a:defRPr sz="1039"/>
            </a:lvl3pPr>
            <a:lvl4pPr marL="1187943" indent="0">
              <a:buNone/>
              <a:defRPr sz="866"/>
            </a:lvl4pPr>
            <a:lvl5pPr marL="1583924" indent="0">
              <a:buNone/>
              <a:defRPr sz="866"/>
            </a:lvl5pPr>
            <a:lvl6pPr marL="1979905" indent="0">
              <a:buNone/>
              <a:defRPr sz="866"/>
            </a:lvl6pPr>
            <a:lvl7pPr marL="2375886" indent="0">
              <a:buNone/>
              <a:defRPr sz="866"/>
            </a:lvl7pPr>
            <a:lvl8pPr marL="2771866" indent="0">
              <a:buNone/>
              <a:defRPr sz="866"/>
            </a:lvl8pPr>
            <a:lvl9pPr marL="3167847" indent="0">
              <a:buNone/>
              <a:defRPr sz="866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437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534" y="528002"/>
            <a:ext cx="2554418" cy="1848009"/>
          </a:xfrm>
        </p:spPr>
        <p:txBody>
          <a:bodyPr anchor="b"/>
          <a:lstStyle>
            <a:lvl1pPr>
              <a:defRPr sz="277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67048" y="1140341"/>
            <a:ext cx="4009519" cy="5628360"/>
          </a:xfrm>
        </p:spPr>
        <p:txBody>
          <a:bodyPr anchor="t"/>
          <a:lstStyle>
            <a:lvl1pPr marL="0" indent="0">
              <a:buNone/>
              <a:defRPr sz="2772"/>
            </a:lvl1pPr>
            <a:lvl2pPr marL="395981" indent="0">
              <a:buNone/>
              <a:defRPr sz="2425"/>
            </a:lvl2pPr>
            <a:lvl3pPr marL="791962" indent="0">
              <a:buNone/>
              <a:defRPr sz="2079"/>
            </a:lvl3pPr>
            <a:lvl4pPr marL="1187943" indent="0">
              <a:buNone/>
              <a:defRPr sz="1732"/>
            </a:lvl4pPr>
            <a:lvl5pPr marL="1583924" indent="0">
              <a:buNone/>
              <a:defRPr sz="1732"/>
            </a:lvl5pPr>
            <a:lvl6pPr marL="1979905" indent="0">
              <a:buNone/>
              <a:defRPr sz="1732"/>
            </a:lvl6pPr>
            <a:lvl7pPr marL="2375886" indent="0">
              <a:buNone/>
              <a:defRPr sz="1732"/>
            </a:lvl7pPr>
            <a:lvl8pPr marL="2771866" indent="0">
              <a:buNone/>
              <a:defRPr sz="1732"/>
            </a:lvl8pPr>
            <a:lvl9pPr marL="3167847" indent="0">
              <a:buNone/>
              <a:defRPr sz="1732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5534" y="2376011"/>
            <a:ext cx="2554418" cy="4401855"/>
          </a:xfrm>
        </p:spPr>
        <p:txBody>
          <a:bodyPr/>
          <a:lstStyle>
            <a:lvl1pPr marL="0" indent="0">
              <a:buNone/>
              <a:defRPr sz="1386"/>
            </a:lvl1pPr>
            <a:lvl2pPr marL="395981" indent="0">
              <a:buNone/>
              <a:defRPr sz="1213"/>
            </a:lvl2pPr>
            <a:lvl3pPr marL="791962" indent="0">
              <a:buNone/>
              <a:defRPr sz="1039"/>
            </a:lvl3pPr>
            <a:lvl4pPr marL="1187943" indent="0">
              <a:buNone/>
              <a:defRPr sz="866"/>
            </a:lvl4pPr>
            <a:lvl5pPr marL="1583924" indent="0">
              <a:buNone/>
              <a:defRPr sz="866"/>
            </a:lvl5pPr>
            <a:lvl6pPr marL="1979905" indent="0">
              <a:buNone/>
              <a:defRPr sz="866"/>
            </a:lvl6pPr>
            <a:lvl7pPr marL="2375886" indent="0">
              <a:buNone/>
              <a:defRPr sz="866"/>
            </a:lvl7pPr>
            <a:lvl8pPr marL="2771866" indent="0">
              <a:buNone/>
              <a:defRPr sz="866"/>
            </a:lvl8pPr>
            <a:lvl9pPr marL="3167847" indent="0">
              <a:buNone/>
              <a:defRPr sz="866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767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62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667778" y="421669"/>
            <a:ext cx="1707758" cy="6711866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4503" y="421669"/>
            <a:ext cx="5024274" cy="6711866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328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4503" y="421671"/>
            <a:ext cx="6831033" cy="1530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4503" y="2108344"/>
            <a:ext cx="6831033" cy="5025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4502" y="7340703"/>
            <a:ext cx="1782009" cy="4216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3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3FA22-076B-4DDC-9824-A5703BBB3C0D}" type="datetimeFigureOut">
              <a:rPr lang="pt-BR" smtClean="0"/>
              <a:t>21/02/2021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23513" y="7340703"/>
            <a:ext cx="2673013" cy="4216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3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93527" y="7340703"/>
            <a:ext cx="1782009" cy="4216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3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A447E-902F-4792-990C-17D0B3A03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810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xStyles>
    <p:titleStyle>
      <a:lvl1pPr algn="l" defTabSz="791962" rtl="0" eaLnBrk="1" latinLnBrk="0" hangingPunct="1">
        <a:lnSpc>
          <a:spcPct val="90000"/>
        </a:lnSpc>
        <a:spcBef>
          <a:spcPct val="0"/>
        </a:spcBef>
        <a:buNone/>
        <a:defRPr sz="381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7990" indent="-197990" algn="l" defTabSz="791962" rtl="0" eaLnBrk="1" latinLnBrk="0" hangingPunct="1">
        <a:lnSpc>
          <a:spcPct val="90000"/>
        </a:lnSpc>
        <a:spcBef>
          <a:spcPts val="866"/>
        </a:spcBef>
        <a:buFont typeface="Arial" panose="020B0604020202020204" pitchFamily="34" charset="0"/>
        <a:buChar char="•"/>
        <a:defRPr sz="2425" kern="1200">
          <a:solidFill>
            <a:schemeClr val="tx1"/>
          </a:solidFill>
          <a:latin typeface="+mn-lt"/>
          <a:ea typeface="+mn-ea"/>
          <a:cs typeface="+mn-cs"/>
        </a:defRPr>
      </a:lvl1pPr>
      <a:lvl2pPr marL="593971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2079" kern="1200">
          <a:solidFill>
            <a:schemeClr val="tx1"/>
          </a:solidFill>
          <a:latin typeface="+mn-lt"/>
          <a:ea typeface="+mn-ea"/>
          <a:cs typeface="+mn-cs"/>
        </a:defRPr>
      </a:lvl2pPr>
      <a:lvl3pPr marL="989952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1732" kern="1200">
          <a:solidFill>
            <a:schemeClr val="tx1"/>
          </a:solidFill>
          <a:latin typeface="+mn-lt"/>
          <a:ea typeface="+mn-ea"/>
          <a:cs typeface="+mn-cs"/>
        </a:defRPr>
      </a:lvl3pPr>
      <a:lvl4pPr marL="1385933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1559" kern="1200">
          <a:solidFill>
            <a:schemeClr val="tx1"/>
          </a:solidFill>
          <a:latin typeface="+mn-lt"/>
          <a:ea typeface="+mn-ea"/>
          <a:cs typeface="+mn-cs"/>
        </a:defRPr>
      </a:lvl4pPr>
      <a:lvl5pPr marL="1781914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1559" kern="1200">
          <a:solidFill>
            <a:schemeClr val="tx1"/>
          </a:solidFill>
          <a:latin typeface="+mn-lt"/>
          <a:ea typeface="+mn-ea"/>
          <a:cs typeface="+mn-cs"/>
        </a:defRPr>
      </a:lvl5pPr>
      <a:lvl6pPr marL="2177895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1559" kern="1200">
          <a:solidFill>
            <a:schemeClr val="tx1"/>
          </a:solidFill>
          <a:latin typeface="+mn-lt"/>
          <a:ea typeface="+mn-ea"/>
          <a:cs typeface="+mn-cs"/>
        </a:defRPr>
      </a:lvl6pPr>
      <a:lvl7pPr marL="2573876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1559" kern="1200">
          <a:solidFill>
            <a:schemeClr val="tx1"/>
          </a:solidFill>
          <a:latin typeface="+mn-lt"/>
          <a:ea typeface="+mn-ea"/>
          <a:cs typeface="+mn-cs"/>
        </a:defRPr>
      </a:lvl7pPr>
      <a:lvl8pPr marL="2969857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1559" kern="1200">
          <a:solidFill>
            <a:schemeClr val="tx1"/>
          </a:solidFill>
          <a:latin typeface="+mn-lt"/>
          <a:ea typeface="+mn-ea"/>
          <a:cs typeface="+mn-cs"/>
        </a:defRPr>
      </a:lvl8pPr>
      <a:lvl9pPr marL="3365838" indent="-197990" algn="l" defTabSz="791962" rtl="0" eaLnBrk="1" latinLnBrk="0" hangingPunct="1">
        <a:lnSpc>
          <a:spcPct val="90000"/>
        </a:lnSpc>
        <a:spcBef>
          <a:spcPts val="433"/>
        </a:spcBef>
        <a:buFont typeface="Arial" panose="020B0604020202020204" pitchFamily="34" charset="0"/>
        <a:buChar char="•"/>
        <a:defRPr sz="155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1pPr>
      <a:lvl2pPr marL="395981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2pPr>
      <a:lvl3pPr marL="791962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3pPr>
      <a:lvl4pPr marL="1187943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4pPr>
      <a:lvl5pPr marL="1583924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5pPr>
      <a:lvl6pPr marL="1979905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6pPr>
      <a:lvl7pPr marL="2375886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7pPr>
      <a:lvl8pPr marL="2771866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8pPr>
      <a:lvl9pPr marL="3167847" algn="l" defTabSz="791962" rtl="0" eaLnBrk="1" latinLnBrk="0" hangingPunct="1">
        <a:defRPr sz="15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41300" y="2817890"/>
            <a:ext cx="7404100" cy="1792210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Oração da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  <p:pic>
        <p:nvPicPr>
          <p:cNvPr id="2" name="VIOLA ENLUARADA - 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3678" end="9039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1300" y="73104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42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8"/>
    </mc:Choice>
    <mc:Fallback xmlns="">
      <p:transition spd="slow" advTm="6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00200" y="469900"/>
            <a:ext cx="6730999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uma oportunidade. Aproveite-a.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34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63"/>
    </mc:Choice>
    <mc:Fallback xmlns="">
      <p:transition spd="slow" advTm="7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1" y="3225800"/>
            <a:ext cx="7264400" cy="1512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uma beleza.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Admire-a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31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0"/>
    </mc:Choice>
    <mc:Fallback xmlns="">
      <p:transition spd="slow" advTm="7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4300" y="2120900"/>
            <a:ext cx="7607299" cy="214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 sonho.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Faça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 torne realidade.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4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52"/>
    </mc:Choice>
    <mc:Fallback xmlns="">
      <p:transition spd="slow" advTm="9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" y="3314700"/>
            <a:ext cx="73278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 desafio. Enfrente-o.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8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6"/>
    </mc:Choice>
    <mc:Fallback xmlns="">
      <p:transition spd="slow" advTm="9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041401"/>
            <a:ext cx="79200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 dever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Cumpra-o.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4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48"/>
    </mc:Choice>
    <mc:Fallback xmlns="">
      <p:transition spd="slow" advTm="8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2100" y="2476500"/>
            <a:ext cx="7289799" cy="1482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preciosa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Cuide dela.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9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8"/>
    </mc:Choice>
    <mc:Fallback xmlns="">
      <p:transition spd="slow" advTm="8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5101" y="1422400"/>
            <a:ext cx="7556500" cy="1380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riqueza. Conserve-a.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24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08"/>
    </mc:Choice>
    <mc:Fallback xmlns="">
      <p:transition spd="slow" advTm="8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" y="3352800"/>
            <a:ext cx="7505699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 mistério. Explore-o.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0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88"/>
    </mc:Choice>
    <mc:Fallback xmlns="">
      <p:transition spd="slow" advTm="8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578100"/>
            <a:ext cx="7721600" cy="1482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promessa.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Tenha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esperança.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9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0200" y="3149600"/>
            <a:ext cx="74167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tristeza.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Supere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96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4"/>
    </mc:Choice>
    <mc:Fallback xmlns="">
      <p:transition spd="slow" advTm="9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7501" y="2781300"/>
            <a:ext cx="7289800" cy="1482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 hino.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Cante-o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1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2"/>
    </mc:Choice>
    <mc:Fallback xmlns="">
      <p:transition spd="slow" advTm="8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" y="2908300"/>
            <a:ext cx="7442199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 combate. Vença.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7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71"/>
    </mc:Choice>
    <mc:Fallback xmlns="">
      <p:transition spd="slow" advTm="8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3352800"/>
            <a:ext cx="7759700" cy="1512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uma aventura.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Conduza-a</a:t>
            </a:r>
            <a:r>
              <a:rPr lang="pt-BR" sz="4000" b="1" dirty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2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67"/>
    </mc:Choice>
    <mc:Fallback xmlns="">
      <p:transition spd="slow" advTm="8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1000" y="3340100"/>
            <a:ext cx="72897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felicidade. Mereça-a...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20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3"/>
    </mc:Choice>
    <mc:Fallback xmlns="">
      <p:transition spd="slow" advTm="9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04800" y="2946400"/>
            <a:ext cx="7492999" cy="1482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é vida.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Defenda-a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39" y="7348570"/>
            <a:ext cx="1918799" cy="5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4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72"/>
    </mc:Choice>
    <mc:Fallback xmlns="">
      <p:transition spd="slow" advTm="7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475756"/>
            <a:ext cx="7920038" cy="5552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Madre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Teresa de Calcutá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Mùsica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Viola Enluarada-Instrumental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Formatação:Reinaldovideos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19 de fevereiro de 2021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24898" y="5273160"/>
            <a:ext cx="5514651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6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F I M </a:t>
            </a:r>
            <a:endParaRPr lang="pt-B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122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60"/>
    </mc:Choice>
    <mc:Fallback xmlns="">
      <p:transition spd="slow" advTm="27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156</Words>
  <Application>Microsoft Office PowerPoint</Application>
  <PresentationFormat>Personalizar</PresentationFormat>
  <Paragraphs>35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18</cp:revision>
  <dcterms:created xsi:type="dcterms:W3CDTF">2021-02-19T02:01:56Z</dcterms:created>
  <dcterms:modified xsi:type="dcterms:W3CDTF">2021-02-22T02:30:33Z</dcterms:modified>
</cp:coreProperties>
</file>