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51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48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12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922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752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006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636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173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7837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431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271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C324E-C181-4413-86B9-98222CAC40A9}" type="datetimeFigureOut">
              <a:rPr lang="pt-BR" smtClean="0"/>
              <a:t>14/05/2020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6681-249F-4C1F-850D-C9B7BB0336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94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38A66E-FAE2-4A84-9E23-6C2423A71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505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D678D3B-1925-484C-850E-7ADA6169AE7F}"/>
              </a:ext>
            </a:extLst>
          </p:cNvPr>
          <p:cNvSpPr txBox="1"/>
          <p:nvPr/>
        </p:nvSpPr>
        <p:spPr>
          <a:xfrm>
            <a:off x="3750364" y="861391"/>
            <a:ext cx="47972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QUERO ABRAÇAR...</a:t>
            </a:r>
          </a:p>
          <a:p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APRESENTANDO</a:t>
            </a:r>
          </a:p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EXPERIMENTAIS POÉTICOS</a:t>
            </a:r>
          </a:p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7339C31-3253-4DCA-9AD5-5F72B88C262F}"/>
              </a:ext>
            </a:extLst>
          </p:cNvPr>
          <p:cNvSpPr txBox="1"/>
          <p:nvPr/>
        </p:nvSpPr>
        <p:spPr>
          <a:xfrm>
            <a:off x="3445565" y="72887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1024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  <p:sndAc>
          <p:stSnd loop="1">
            <p:snd r:embed="rId2" name="Almir_Sater_tocando_em_frente.wav"/>
          </p:stSnd>
        </p:sndAc>
      </p:transition>
    </mc:Choice>
    <mc:Fallback xmlns="">
      <p:transition spd="slow" advClick="0" advTm="18000">
        <p:fade/>
        <p:sndAc>
          <p:stSnd loop="1">
            <p:snd r:embed="rId4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BF998F-0FB0-455B-BF27-ED4ABFB25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F2BAEF-A509-49BC-8318-4C9F9AE75907}"/>
              </a:ext>
            </a:extLst>
          </p:cNvPr>
          <p:cNvSpPr txBox="1"/>
          <p:nvPr/>
        </p:nvSpPr>
        <p:spPr>
          <a:xfrm>
            <a:off x="887896" y="689113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Quero abraçar...</a:t>
            </a:r>
            <a:endParaRPr lang="pt-BR" sz="2400" dirty="0"/>
          </a:p>
          <a:p>
            <a:r>
              <a:rPr lang="pt-BR" sz="2400" b="1" dirty="0"/>
              <a:t>O planeta está envolto em tristeza, há perdas por todo canto...</a:t>
            </a:r>
            <a:endParaRPr lang="pt-BR" sz="2400" dirty="0"/>
          </a:p>
          <a:p>
            <a:r>
              <a:rPr lang="pt-BR" sz="2400" b="1" dirty="0"/>
              <a:t>Quero abraçar...</a:t>
            </a:r>
            <a:endParaRPr lang="pt-BR" sz="2400" dirty="0"/>
          </a:p>
          <a:p>
            <a:r>
              <a:rPr lang="pt-BR" sz="2400" b="1" dirty="0"/>
              <a:t>Com vibrações de amor e lágrimas de sentimentos muito fortes...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55055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F11B235-F669-4DB4-9F7E-F013DEF47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C3AEFA7-F82E-4F00-A324-2C35F5B5DC1C}"/>
              </a:ext>
            </a:extLst>
          </p:cNvPr>
          <p:cNvSpPr txBox="1"/>
          <p:nvPr/>
        </p:nvSpPr>
        <p:spPr>
          <a:xfrm>
            <a:off x="1311965" y="940904"/>
            <a:ext cx="63610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O planeta e o Brasil e curar tanta tristeza, tanto medo e agonia</a:t>
            </a:r>
            <a:endParaRPr lang="pt-BR" sz="2400" dirty="0">
              <a:solidFill>
                <a:schemeClr val="bg1"/>
              </a:solidFill>
            </a:endParaRPr>
          </a:p>
          <a:p>
            <a:r>
              <a:rPr lang="pt-BR" sz="2400" b="1" dirty="0">
                <a:solidFill>
                  <a:schemeClr val="bg1"/>
                </a:solidFill>
              </a:rPr>
              <a:t>Quero abraçar...</a:t>
            </a:r>
            <a:endParaRPr lang="pt-BR" sz="2400" dirty="0">
              <a:solidFill>
                <a:schemeClr val="bg1"/>
              </a:solidFill>
            </a:endParaRPr>
          </a:p>
          <a:p>
            <a:r>
              <a:rPr lang="pt-BR" sz="2400" b="1" dirty="0">
                <a:solidFill>
                  <a:schemeClr val="bg1"/>
                </a:solidFill>
              </a:rPr>
              <a:t>Cada família que perde seus queridos nesta pandemia do </a:t>
            </a:r>
            <a:r>
              <a:rPr lang="pt-BR" sz="2400" dirty="0">
                <a:solidFill>
                  <a:schemeClr val="bg1"/>
                </a:solidFill>
              </a:rPr>
              <a:t>coronavirus</a:t>
            </a:r>
          </a:p>
        </p:txBody>
      </p:sp>
    </p:spTree>
    <p:extLst>
      <p:ext uri="{BB962C8B-B14F-4D97-AF65-F5344CB8AC3E}">
        <p14:creationId xmlns:p14="http://schemas.microsoft.com/office/powerpoint/2010/main" val="43725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644273-C2E7-44B6-B01A-DA9650F86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A4D7B99-3BA7-49B4-8C16-971922364F4F}"/>
              </a:ext>
            </a:extLst>
          </p:cNvPr>
          <p:cNvSpPr txBox="1"/>
          <p:nvPr/>
        </p:nvSpPr>
        <p:spPr>
          <a:xfrm>
            <a:off x="4114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D36711D-C3A6-4A58-93F0-E414672CE257}"/>
              </a:ext>
            </a:extLst>
          </p:cNvPr>
          <p:cNvSpPr txBox="1"/>
          <p:nvPr/>
        </p:nvSpPr>
        <p:spPr>
          <a:xfrm>
            <a:off x="834887" y="397565"/>
            <a:ext cx="706133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Quero abraçar...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Desejando a saúde, amor, perdão e bençãos para cada ser humano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Quero abraçar...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Cada pessoa que sofre maus tratos e injustiças, que são oprimidas</a:t>
            </a:r>
            <a:endParaRPr lang="pt-BR" sz="3200" dirty="0">
              <a:solidFill>
                <a:schemeClr val="bg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797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02E2201-0159-4B18-A918-E26B0419D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FF115E7-4C87-498C-ABD1-9049B8496AE0}"/>
              </a:ext>
            </a:extLst>
          </p:cNvPr>
          <p:cNvSpPr txBox="1"/>
          <p:nvPr/>
        </p:nvSpPr>
        <p:spPr>
          <a:xfrm>
            <a:off x="954157" y="795130"/>
            <a:ext cx="646706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Cada criança que sofre, cada idoso, cada mulher e homem, Por causa de violência</a:t>
            </a:r>
            <a:endParaRPr lang="pt-BR" sz="2800" dirty="0"/>
          </a:p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Levar energias de cura e amor, de paz e mais compreensão a todos.</a:t>
            </a:r>
            <a:endParaRPr lang="pt-BR" sz="28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7088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E493F7B-B79B-41B4-BF80-34F06A2D3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43F5A21-78D7-410A-9875-9E6C93CEEE95}"/>
              </a:ext>
            </a:extLst>
          </p:cNvPr>
          <p:cNvSpPr txBox="1"/>
          <p:nvPr/>
        </p:nvSpPr>
        <p:spPr>
          <a:xfrm>
            <a:off x="1417983" y="1205948"/>
            <a:ext cx="67188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Levar salários mais justos, e prosperidade para cada empresa.</a:t>
            </a:r>
            <a:endParaRPr lang="pt-BR" sz="2800" dirty="0"/>
          </a:p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Apoiar aquele que leva a LUZ, a verdadeira PAZ, sem conflito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61420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2FCD4D-A499-4C9F-8DEE-91498A99F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47B5DDD-E017-496E-9E6E-6FBBA19EAABA}"/>
              </a:ext>
            </a:extLst>
          </p:cNvPr>
          <p:cNvSpPr txBox="1"/>
          <p:nvPr/>
        </p:nvSpPr>
        <p:spPr>
          <a:xfrm>
            <a:off x="1311965" y="795130"/>
            <a:ext cx="6997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Somos UM em Deus, e com ele possamos caminhar, na Luz do bem</a:t>
            </a:r>
            <a:endParaRPr lang="pt-BR" sz="2800" dirty="0"/>
          </a:p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Limpar todo sofrimento, trazendo toda alegria e gratidão de viver.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864926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B4AE907-F5D0-4282-8E82-4C56AFF1A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3A4921-0AE8-4F40-B7B3-C73C34295DC6}"/>
              </a:ext>
            </a:extLst>
          </p:cNvPr>
          <p:cNvSpPr txBox="1"/>
          <p:nvPr/>
        </p:nvSpPr>
        <p:spPr>
          <a:xfrm>
            <a:off x="4114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7BA12E0-BC31-41B7-B57D-385BB5098841}"/>
              </a:ext>
            </a:extLst>
          </p:cNvPr>
          <p:cNvSpPr txBox="1"/>
          <p:nvPr/>
        </p:nvSpPr>
        <p:spPr>
          <a:xfrm>
            <a:off x="834887" y="728870"/>
            <a:ext cx="681161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2800" b="1" dirty="0"/>
              <a:t>Quero abraçar...</a:t>
            </a:r>
            <a:endParaRPr lang="pt-BR" sz="2800" dirty="0"/>
          </a:p>
          <a:p>
            <a:r>
              <a:rPr lang="pt-BR" sz="2800" b="1" dirty="0"/>
              <a:t>Cada pessoa que faz o bem, que ampara, que ora, que é solidária </a:t>
            </a:r>
            <a:endParaRPr lang="pt-BR" sz="2800" dirty="0"/>
          </a:p>
          <a:p>
            <a:r>
              <a:rPr lang="pt-BR" sz="2800" b="1" dirty="0"/>
              <a:t>Quero abraçar...	</a:t>
            </a:r>
            <a:endParaRPr lang="pt-BR" sz="2800" dirty="0"/>
          </a:p>
          <a:p>
            <a:r>
              <a:rPr lang="pt-BR" sz="2800" b="1" dirty="0"/>
              <a:t>Você que está pensativo (a), triste, chorando neste momento</a:t>
            </a:r>
            <a:r>
              <a:rPr lang="pt-BR" b="1" dirty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729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D021CEB-4323-437A-AF93-B4FBA319E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5C5A30B-EC9F-4FD6-8C4D-E000F7EC39D9}"/>
              </a:ext>
            </a:extLst>
          </p:cNvPr>
          <p:cNvSpPr txBox="1"/>
          <p:nvPr/>
        </p:nvSpPr>
        <p:spPr>
          <a:xfrm>
            <a:off x="576884" y="495714"/>
            <a:ext cx="59767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Com gratidão, com Deus do meu coração, o amor universal da paz</a:t>
            </a:r>
            <a:endParaRPr lang="pt-BR" dirty="0"/>
          </a:p>
          <a:p>
            <a:r>
              <a:rPr lang="pt-BR" b="1" dirty="0"/>
              <a:t>Quero abraçar...</a:t>
            </a:r>
            <a:endParaRPr lang="pt-BR" dirty="0"/>
          </a:p>
          <a:p>
            <a:r>
              <a:rPr lang="pt-BR" b="1" dirty="0"/>
              <a:t>Pedir a Deus e suas hostes cósmicas que olhe pela humanidade, PELA PAZ</a:t>
            </a:r>
            <a:endParaRPr lang="pt-BR" dirty="0"/>
          </a:p>
          <a:p>
            <a:endParaRPr lang="pt-BR" dirty="0"/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630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985D2D9-ACFE-47D4-A840-6B8C6756A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F6948FA-9CB7-40F2-889C-5ADED3848228}"/>
              </a:ext>
            </a:extLst>
          </p:cNvPr>
          <p:cNvSpPr txBox="1"/>
          <p:nvPr/>
        </p:nvSpPr>
        <p:spPr>
          <a:xfrm>
            <a:off x="1775791" y="1245704"/>
            <a:ext cx="64803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Quero abraçar...</a:t>
            </a:r>
            <a:endParaRPr lang="pt-BR" dirty="0"/>
          </a:p>
          <a:p>
            <a:r>
              <a:rPr lang="pt-BR" b="1" dirty="0"/>
              <a:t> </a:t>
            </a:r>
            <a:endParaRPr lang="pt-BR" dirty="0"/>
          </a:p>
          <a:p>
            <a:r>
              <a:rPr lang="pt-BR" b="1" dirty="0"/>
              <a:t>Com a luz da purificação, da cura, da prosperidade e da gratidão</a:t>
            </a:r>
          </a:p>
          <a:p>
            <a:r>
              <a:rPr lang="pt-BR" b="1" dirty="0"/>
              <a:t>QUERO ABRAÇAR</a:t>
            </a:r>
          </a:p>
          <a:p>
            <a:r>
              <a:rPr lang="pt-BR" b="1" dirty="0"/>
              <a:t>COM A HUMILDADE DA ALMA QUE AMA E DESEJA SEMPRE O MELHOR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87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F75C1D-12AB-466C-99E6-71512FBE2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406F340-CF45-4F4C-99A8-E4829E3D4AE8}"/>
              </a:ext>
            </a:extLst>
          </p:cNvPr>
          <p:cNvSpPr txBox="1"/>
          <p:nvPr/>
        </p:nvSpPr>
        <p:spPr>
          <a:xfrm>
            <a:off x="2279374" y="1616765"/>
            <a:ext cx="60429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Créditos</a:t>
            </a:r>
          </a:p>
          <a:p>
            <a:endParaRPr lang="pt-BR" b="1" dirty="0"/>
          </a:p>
          <a:p>
            <a:r>
              <a:rPr lang="pt-BR" b="1" dirty="0"/>
              <a:t>Formatação e poema</a:t>
            </a:r>
          </a:p>
          <a:p>
            <a:r>
              <a:rPr lang="pt-BR" b="1" dirty="0"/>
              <a:t>Norma Aparecida Silveira de Moraes</a:t>
            </a:r>
          </a:p>
          <a:p>
            <a:r>
              <a:rPr lang="pt-BR" b="1" dirty="0"/>
              <a:t>Imagens: Formatação pessoais</a:t>
            </a:r>
          </a:p>
          <a:p>
            <a:r>
              <a:rPr lang="pt-BR" b="1" dirty="0"/>
              <a:t>Musica: Tocando em frente. ALMIR Sater</a:t>
            </a:r>
          </a:p>
          <a:p>
            <a:r>
              <a:rPr lang="pt-BR" b="1" dirty="0"/>
              <a:t>Divulgação</a:t>
            </a:r>
          </a:p>
          <a:p>
            <a:r>
              <a:rPr lang="pt-BR" b="1" dirty="0">
                <a:hlinkClick r:id="rId3"/>
              </a:rPr>
              <a:t>www.normasilveiramoraes.recantodasletras.com.br</a:t>
            </a:r>
            <a:endParaRPr lang="pt-BR" b="1" dirty="0"/>
          </a:p>
          <a:p>
            <a:r>
              <a:rPr lang="pt-BR" b="1" dirty="0"/>
              <a:t>Norma Experimentais Poéticos</a:t>
            </a:r>
          </a:p>
          <a:p>
            <a:r>
              <a:rPr lang="pt-BR" b="1" dirty="0">
                <a:hlinkClick r:id="rId4"/>
              </a:rPr>
              <a:t>www.sergrasan.com</a:t>
            </a:r>
            <a:endParaRPr lang="pt-BR" b="1" dirty="0"/>
          </a:p>
          <a:p>
            <a:r>
              <a:rPr lang="pt-BR" b="1" dirty="0"/>
              <a:t>06/05/2020</a:t>
            </a:r>
          </a:p>
          <a:p>
            <a:r>
              <a:rPr lang="pt-BR" b="1" dirty="0"/>
              <a:t>Slides grátis.</a:t>
            </a:r>
          </a:p>
          <a:p>
            <a:r>
              <a:rPr lang="pt-BR" b="1" dirty="0"/>
              <a:t>Favor não mudar nada, e respeitar a autoria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1170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359</Words>
  <Application>Microsoft Office PowerPoint</Application>
  <PresentationFormat>Apresentação na tela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13</cp:revision>
  <dcterms:created xsi:type="dcterms:W3CDTF">2020-05-06T12:39:07Z</dcterms:created>
  <dcterms:modified xsi:type="dcterms:W3CDTF">2020-05-14T18:53:18Z</dcterms:modified>
</cp:coreProperties>
</file>