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71" r:id="rId2"/>
    <p:sldId id="259" r:id="rId3"/>
    <p:sldId id="260" r:id="rId4"/>
    <p:sldId id="262" r:id="rId5"/>
    <p:sldId id="261" r:id="rId6"/>
    <p:sldId id="264" r:id="rId7"/>
    <p:sldId id="265" r:id="rId8"/>
    <p:sldId id="268" r:id="rId9"/>
    <p:sldId id="266" r:id="rId10"/>
    <p:sldId id="267" r:id="rId11"/>
    <p:sldId id="270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88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6374C-AC67-47DC-BD53-6C1FA3122CAD}" type="datetimeFigureOut">
              <a:rPr lang="pt-BR" smtClean="0"/>
              <a:t>12/01/2022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0325706C-FAF8-453A-891C-3DB896A0DE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1833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6374C-AC67-47DC-BD53-6C1FA3122CAD}" type="datetimeFigureOut">
              <a:rPr lang="pt-BR" smtClean="0"/>
              <a:t>12/01/2022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5706C-FAF8-453A-891C-3DB896A0DE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6458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6374C-AC67-47DC-BD53-6C1FA3122CAD}" type="datetimeFigureOut">
              <a:rPr lang="pt-BR" smtClean="0"/>
              <a:t>12/01/2022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0325706C-FAF8-453A-891C-3DB896A0DE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1540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6374C-AC67-47DC-BD53-6C1FA3122CAD}" type="datetimeFigureOut">
              <a:rPr lang="pt-BR" smtClean="0"/>
              <a:t>12/01/2022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0325706C-FAF8-453A-891C-3DB896A0DE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4233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6374C-AC67-47DC-BD53-6C1FA3122CAD}" type="datetimeFigureOut">
              <a:rPr lang="pt-BR" smtClean="0"/>
              <a:t>12/01/2022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0325706C-FAF8-453A-891C-3DB896A0DE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061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6374C-AC67-47DC-BD53-6C1FA3122CAD}" type="datetimeFigureOut">
              <a:rPr lang="pt-BR" smtClean="0"/>
              <a:t>12/01/2022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5706C-FAF8-453A-891C-3DB896A0DE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7724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6374C-AC67-47DC-BD53-6C1FA3122CAD}" type="datetimeFigureOut">
              <a:rPr lang="pt-BR" smtClean="0"/>
              <a:t>12/01/2022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5706C-FAF8-453A-891C-3DB896A0DE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4421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6374C-AC67-47DC-BD53-6C1FA3122CAD}" type="datetimeFigureOut">
              <a:rPr lang="pt-BR" smtClean="0"/>
              <a:t>12/01/2022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5706C-FAF8-453A-891C-3DB896A0DE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135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6374C-AC67-47DC-BD53-6C1FA3122CAD}" type="datetimeFigureOut">
              <a:rPr lang="pt-BR" smtClean="0"/>
              <a:t>12/01/2022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0325706C-FAF8-453A-891C-3DB896A0DE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1497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6374C-AC67-47DC-BD53-6C1FA3122CAD}" type="datetimeFigureOut">
              <a:rPr lang="pt-BR" smtClean="0"/>
              <a:t>12/01/2022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0325706C-FAF8-453A-891C-3DB896A0DE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573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6374C-AC67-47DC-BD53-6C1FA3122CAD}" type="datetimeFigureOut">
              <a:rPr lang="pt-BR" smtClean="0"/>
              <a:t>12/01/2022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0325706C-FAF8-453A-891C-3DB896A0DEBD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09623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6374C-AC67-47DC-BD53-6C1FA3122CAD}" type="datetimeFigureOut">
              <a:rPr lang="pt-BR" smtClean="0"/>
              <a:t>12/01/2022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0325706C-FAF8-453A-891C-3DB896A0DE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1859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6374C-AC67-47DC-BD53-6C1FA3122CAD}" type="datetimeFigureOut">
              <a:rPr lang="pt-BR" smtClean="0"/>
              <a:t>12/01/2022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0325706C-FAF8-453A-891C-3DB896A0DEBD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41851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6374C-AC67-47DC-BD53-6C1FA3122CAD}" type="datetimeFigureOut">
              <a:rPr lang="pt-BR" smtClean="0"/>
              <a:t>12/01/2022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0325706C-FAF8-453A-891C-3DB896A0DE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4333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6374C-AC67-47DC-BD53-6C1FA3122CAD}" type="datetimeFigureOut">
              <a:rPr lang="pt-BR" smtClean="0"/>
              <a:t>12/01/2022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5706C-FAF8-453A-891C-3DB896A0DE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3361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6374C-AC67-47DC-BD53-6C1FA3122CAD}" type="datetimeFigureOut">
              <a:rPr lang="pt-BR" smtClean="0"/>
              <a:t>12/01/2022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5706C-FAF8-453A-891C-3DB896A0DE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8665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749"/>
            <a:ext cx="1952272" cy="6852504"/>
            <a:chOff x="6627813" y="196102"/>
            <a:chExt cx="1952625" cy="5677649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610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26374C-AC67-47DC-BD53-6C1FA3122CAD}" type="datetimeFigureOut">
              <a:rPr lang="pt-BR" smtClean="0"/>
              <a:t>12/01/2022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325706C-FAF8-453A-891C-3DB896A0DE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6381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</p:sldLayoutIdLst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xhere.com/es/photo/177691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Veleiro em lago imóvel">
            <a:extLst>
              <a:ext uri="{FF2B5EF4-FFF2-40B4-BE49-F238E27FC236}">
                <a16:creationId xmlns:a16="http://schemas.microsoft.com/office/drawing/2014/main" id="{25B3835A-B5D4-456E-8553-F44A5B21570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-1"/>
            <a:ext cx="9143980" cy="685799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E509DA33-2504-4B8B-A6D1-A0EFCB14B83B}"/>
              </a:ext>
            </a:extLst>
          </p:cNvPr>
          <p:cNvSpPr txBox="1"/>
          <p:nvPr/>
        </p:nvSpPr>
        <p:spPr>
          <a:xfrm>
            <a:off x="301082" y="323386"/>
            <a:ext cx="8374567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/>
              <a:t>NO MAR DA VIDA</a:t>
            </a:r>
          </a:p>
          <a:p>
            <a:pPr algn="ctr"/>
            <a:r>
              <a:rPr lang="pt-BR" sz="4800" b="1" dirty="0"/>
              <a:t>POESIAS</a:t>
            </a:r>
          </a:p>
          <a:p>
            <a:endParaRPr lang="pt-BR" dirty="0"/>
          </a:p>
          <a:p>
            <a:r>
              <a:rPr lang="pt-BR" sz="3200" b="1" dirty="0"/>
              <a:t>Apresentando</a:t>
            </a:r>
          </a:p>
          <a:p>
            <a:r>
              <a:rPr lang="pt-BR" sz="3200" b="1" dirty="0"/>
              <a:t>Norma Aparecida Silveira de Moraes</a:t>
            </a:r>
          </a:p>
          <a:p>
            <a:endParaRPr lang="pt-BR" sz="3200" b="1" dirty="0"/>
          </a:p>
          <a:p>
            <a:endParaRPr lang="pt-BR" sz="3200" b="1" dirty="0"/>
          </a:p>
          <a:p>
            <a:endParaRPr lang="pt-BR" sz="3200" b="1" dirty="0"/>
          </a:p>
          <a:p>
            <a:r>
              <a:rPr lang="pt-BR" sz="3200" b="1" dirty="0"/>
              <a:t>Divulgação</a:t>
            </a:r>
          </a:p>
          <a:p>
            <a:r>
              <a:rPr lang="pt-BR" sz="3200" b="1" dirty="0"/>
              <a:t>Norma Experimentais Poéticos Slides</a:t>
            </a:r>
          </a:p>
          <a:p>
            <a:r>
              <a:rPr lang="pt-BR" sz="3200" b="1" dirty="0"/>
              <a:t>www.sergrasan.com</a:t>
            </a:r>
          </a:p>
        </p:txBody>
      </p:sp>
      <p:sp>
        <p:nvSpPr>
          <p:cNvPr id="11" name="Seta: para a Direita 10">
            <a:extLst>
              <a:ext uri="{FF2B5EF4-FFF2-40B4-BE49-F238E27FC236}">
                <a16:creationId xmlns:a16="http://schemas.microsoft.com/office/drawing/2014/main" id="{8E8C8C6B-1CFA-42A5-B0B4-30DFA628F9E7}"/>
              </a:ext>
            </a:extLst>
          </p:cNvPr>
          <p:cNvSpPr/>
          <p:nvPr/>
        </p:nvSpPr>
        <p:spPr>
          <a:xfrm>
            <a:off x="2743200" y="6010507"/>
            <a:ext cx="5185317" cy="8474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Clique EM ENTER PARA MUDAR DE TELA</a:t>
            </a:r>
          </a:p>
        </p:txBody>
      </p:sp>
    </p:spTree>
    <p:extLst>
      <p:ext uri="{BB962C8B-B14F-4D97-AF65-F5344CB8AC3E}">
        <p14:creationId xmlns:p14="http://schemas.microsoft.com/office/powerpoint/2010/main" val="3619944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  <p:sndAc>
          <p:stSnd loop="1">
            <p:snd r:embed="rId2" name="Abba-HappyNewYear (1).wav"/>
          </p:stSnd>
        </p:sndAc>
      </p:transition>
    </mc:Choice>
    <mc:Fallback>
      <p:transition spd="slow">
        <p:dissolve/>
        <p:sndAc>
          <p:stSnd loop="1">
            <p:snd r:embed="rId2" name="Abba-HappyNewYear (1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vermelha com folhas verdes&#10;&#10;Descrição gerada automaticamente">
            <a:extLst>
              <a:ext uri="{FF2B5EF4-FFF2-40B4-BE49-F238E27FC236}">
                <a16:creationId xmlns:a16="http://schemas.microsoft.com/office/drawing/2014/main" id="{5CC7315A-13B7-487B-8291-C622C4AC28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39022" r="17542"/>
          <a:stretch/>
        </p:blipFill>
        <p:spPr>
          <a:xfrm>
            <a:off x="167268" y="114300"/>
            <a:ext cx="4059044" cy="66294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25866CDA-0444-4229-A935-0567EA49FF00}"/>
              </a:ext>
            </a:extLst>
          </p:cNvPr>
          <p:cNvSpPr txBox="1"/>
          <p:nvPr/>
        </p:nvSpPr>
        <p:spPr>
          <a:xfrm>
            <a:off x="4847063" y="453483"/>
            <a:ext cx="4070196" cy="5932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096C46E8-CBB2-494F-9D17-A10DA1FE6E69}"/>
              </a:ext>
            </a:extLst>
          </p:cNvPr>
          <p:cNvSpPr txBox="1"/>
          <p:nvPr/>
        </p:nvSpPr>
        <p:spPr>
          <a:xfrm>
            <a:off x="3902926" y="114301"/>
            <a:ext cx="5073805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>
                <a:solidFill>
                  <a:srgbClr val="CC0099"/>
                </a:solidFill>
                <a:effectLst/>
                <a:latin typeface="Comic Sans MS" panose="030F0702030302020204" pitchFamily="66" charset="0"/>
              </a:rPr>
              <a:t>EM SINTONIA COM DEUS</a:t>
            </a:r>
            <a:endParaRPr lang="pt-BR" u="sng" dirty="0">
              <a:effectLst/>
            </a:endParaRPr>
          </a:p>
          <a:p>
            <a:pPr algn="ctr"/>
            <a:br>
              <a:rPr lang="pt-BR" u="sng" dirty="0">
                <a:effectLst/>
              </a:rPr>
            </a:br>
            <a:endParaRPr lang="pt-BR" u="sng" dirty="0">
              <a:effectLst/>
            </a:endParaRPr>
          </a:p>
          <a:p>
            <a:pPr algn="ctr"/>
            <a:r>
              <a:rPr lang="pt-BR" sz="2000" b="1" dirty="0">
                <a:solidFill>
                  <a:srgbClr val="CC0099"/>
                </a:solidFill>
                <a:effectLst/>
                <a:latin typeface="Comic Sans MS" panose="030F0702030302020204" pitchFamily="66" charset="0"/>
              </a:rPr>
              <a:t>Deus está, a minha alma orientando</a:t>
            </a:r>
            <a:endParaRPr lang="pt-BR" sz="2000" dirty="0">
              <a:effectLst/>
            </a:endParaRPr>
          </a:p>
          <a:p>
            <a:pPr algn="ctr"/>
            <a:r>
              <a:rPr lang="pt-BR" sz="2000" b="1" dirty="0">
                <a:solidFill>
                  <a:srgbClr val="CC0099"/>
                </a:solidFill>
                <a:effectLst/>
                <a:latin typeface="Comic Sans MS" panose="030F0702030302020204" pitchFamily="66" charset="0"/>
              </a:rPr>
              <a:t>Meus pensamentos está iluminando</a:t>
            </a:r>
            <a:endParaRPr lang="pt-BR" sz="2000" dirty="0">
              <a:effectLst/>
            </a:endParaRPr>
          </a:p>
          <a:p>
            <a:pPr algn="ctr"/>
            <a:r>
              <a:rPr lang="pt-BR" sz="2000" b="1" dirty="0">
                <a:solidFill>
                  <a:srgbClr val="CC0099"/>
                </a:solidFill>
                <a:effectLst/>
                <a:latin typeface="Comic Sans MS" panose="030F0702030302020204" pitchFamily="66" charset="0"/>
              </a:rPr>
              <a:t>E minha vida está Ele moldando</a:t>
            </a:r>
            <a:endParaRPr lang="pt-BR" sz="2000" dirty="0">
              <a:effectLst/>
            </a:endParaRPr>
          </a:p>
          <a:p>
            <a:pPr algn="ctr"/>
            <a:br>
              <a:rPr lang="pt-BR" sz="2000" dirty="0">
                <a:effectLst/>
              </a:rPr>
            </a:br>
            <a:endParaRPr lang="pt-BR" sz="2000" dirty="0">
              <a:effectLst/>
            </a:endParaRPr>
          </a:p>
          <a:p>
            <a:pPr algn="ctr"/>
            <a:r>
              <a:rPr lang="pt-BR" sz="2000" b="1" dirty="0">
                <a:solidFill>
                  <a:srgbClr val="CC0099"/>
                </a:solidFill>
                <a:effectLst/>
                <a:latin typeface="Comic Sans MS" panose="030F0702030302020204" pitchFamily="66" charset="0"/>
              </a:rPr>
              <a:t>Tão bom estar com </a:t>
            </a:r>
            <a:r>
              <a:rPr lang="pt-BR" sz="2000" b="1" dirty="0">
                <a:solidFill>
                  <a:srgbClr val="CC0099"/>
                </a:solidFill>
                <a:latin typeface="Comic Sans MS" panose="030F0702030302020204" pitchFamily="66" charset="0"/>
              </a:rPr>
              <a:t>E</a:t>
            </a:r>
            <a:r>
              <a:rPr lang="pt-BR" sz="2000" b="1" dirty="0">
                <a:solidFill>
                  <a:srgbClr val="CC0099"/>
                </a:solidFill>
                <a:effectLst/>
                <a:latin typeface="Comic Sans MS" panose="030F0702030302020204" pitchFamily="66" charset="0"/>
              </a:rPr>
              <a:t>le em sintonia</a:t>
            </a:r>
            <a:endParaRPr lang="pt-BR" sz="2000" dirty="0">
              <a:effectLst/>
            </a:endParaRPr>
          </a:p>
          <a:p>
            <a:pPr algn="ctr"/>
            <a:r>
              <a:rPr lang="pt-BR" sz="2000" b="1" dirty="0">
                <a:solidFill>
                  <a:srgbClr val="CC0099"/>
                </a:solidFill>
                <a:effectLst/>
                <a:latin typeface="Comic Sans MS" panose="030F0702030302020204" pitchFamily="66" charset="0"/>
              </a:rPr>
              <a:t>Viver em conexão boa a cada dia</a:t>
            </a:r>
            <a:endParaRPr lang="pt-BR" sz="2000" dirty="0">
              <a:effectLst/>
            </a:endParaRPr>
          </a:p>
          <a:p>
            <a:pPr algn="ctr"/>
            <a:r>
              <a:rPr lang="pt-BR" sz="2000" b="1" dirty="0">
                <a:solidFill>
                  <a:srgbClr val="CC0099"/>
                </a:solidFill>
                <a:effectLst/>
                <a:latin typeface="Comic Sans MS" panose="030F0702030302020204" pitchFamily="66" charset="0"/>
              </a:rPr>
              <a:t>E poder agradecer em versos de poesia</a:t>
            </a:r>
            <a:endParaRPr lang="pt-BR" sz="2000" dirty="0">
              <a:effectLst/>
            </a:endParaRPr>
          </a:p>
          <a:p>
            <a:pPr algn="ctr"/>
            <a:br>
              <a:rPr lang="pt-BR" sz="2000" dirty="0">
                <a:effectLst/>
              </a:rPr>
            </a:br>
            <a:endParaRPr lang="pt-BR" sz="2000" dirty="0">
              <a:effectLst/>
            </a:endParaRPr>
          </a:p>
          <a:p>
            <a:pPr algn="ctr"/>
            <a:r>
              <a:rPr lang="pt-BR" sz="2000" b="1" dirty="0">
                <a:solidFill>
                  <a:srgbClr val="CC0099"/>
                </a:solidFill>
                <a:effectLst/>
                <a:latin typeface="Comic Sans MS" panose="030F0702030302020204" pitchFamily="66" charset="0"/>
              </a:rPr>
              <a:t>A Deus teço louvores em gratidão</a:t>
            </a:r>
            <a:endParaRPr lang="pt-BR" sz="2000" dirty="0">
              <a:effectLst/>
            </a:endParaRPr>
          </a:p>
          <a:p>
            <a:pPr algn="ctr"/>
            <a:r>
              <a:rPr lang="pt-BR" sz="2000" b="1" dirty="0">
                <a:solidFill>
                  <a:srgbClr val="CC0099"/>
                </a:solidFill>
                <a:effectLst/>
                <a:latin typeface="Comic Sans MS" panose="030F0702030302020204" pitchFamily="66" charset="0"/>
              </a:rPr>
              <a:t>Em cada verso levo Fé e emoção</a:t>
            </a:r>
            <a:endParaRPr lang="pt-BR" sz="2000" dirty="0">
              <a:effectLst/>
            </a:endParaRPr>
          </a:p>
          <a:p>
            <a:pPr algn="ctr"/>
            <a:r>
              <a:rPr lang="pt-BR" sz="2000" b="1" dirty="0">
                <a:solidFill>
                  <a:srgbClr val="CC0099"/>
                </a:solidFill>
                <a:effectLst/>
                <a:latin typeface="Comic Sans MS" panose="030F0702030302020204" pitchFamily="66" charset="0"/>
              </a:rPr>
              <a:t>Com Ele conto, tenho sua benção</a:t>
            </a:r>
            <a:endParaRPr lang="pt-BR" sz="2000" dirty="0">
              <a:effectLst/>
            </a:endParaRPr>
          </a:p>
          <a:p>
            <a:pPr algn="ctr"/>
            <a:br>
              <a:rPr lang="pt-BR" sz="2000" dirty="0">
                <a:effectLst/>
              </a:rPr>
            </a:br>
            <a:endParaRPr lang="pt-BR" sz="2000" dirty="0">
              <a:effectLst/>
            </a:endParaRPr>
          </a:p>
          <a:p>
            <a:pPr algn="ctr"/>
            <a:r>
              <a:rPr lang="pt-BR" sz="2000" b="1" dirty="0">
                <a:solidFill>
                  <a:srgbClr val="CC0099"/>
                </a:solidFill>
                <a:effectLst/>
                <a:latin typeface="Comic Sans MS" panose="030F0702030302020204" pitchFamily="66" charset="0"/>
              </a:rPr>
              <a:t>Em Deus confio, vivo feliz e contente</a:t>
            </a:r>
          </a:p>
          <a:p>
            <a:pPr algn="ctr"/>
            <a:r>
              <a:rPr lang="pt-BR" b="1" dirty="0">
                <a:solidFill>
                  <a:srgbClr val="CC0099"/>
                </a:solidFill>
                <a:latin typeface="Comic Sans MS" panose="030F0702030302020204" pitchFamily="66" charset="0"/>
              </a:rPr>
              <a:t>(Norma </a:t>
            </a:r>
            <a:r>
              <a:rPr lang="pt-BR" b="1" dirty="0" err="1">
                <a:solidFill>
                  <a:srgbClr val="CC0099"/>
                </a:solidFill>
                <a:latin typeface="Comic Sans MS" panose="030F0702030302020204" pitchFamily="66" charset="0"/>
              </a:rPr>
              <a:t>Ap</a:t>
            </a:r>
            <a:r>
              <a:rPr lang="pt-BR" b="1" dirty="0">
                <a:solidFill>
                  <a:srgbClr val="CC0099"/>
                </a:solidFill>
                <a:latin typeface="Comic Sans MS" panose="030F0702030302020204" pitchFamily="66" charset="0"/>
              </a:rPr>
              <a:t> Silveira de Moraes)</a:t>
            </a:r>
          </a:p>
          <a:p>
            <a:pPr algn="ctr"/>
            <a:r>
              <a:rPr lang="pt-BR" b="1" dirty="0">
                <a:solidFill>
                  <a:schemeClr val="accent4"/>
                </a:solidFill>
                <a:latin typeface="Comic Sans MS" panose="030F0702030302020204" pitchFamily="66" charset="0"/>
              </a:rPr>
              <a:t>Norma A Silveira Moraes</a:t>
            </a:r>
          </a:p>
          <a:p>
            <a:pPr algn="ctr"/>
            <a:r>
              <a:rPr lang="pt-BR" b="1" dirty="0">
                <a:solidFill>
                  <a:schemeClr val="accent4"/>
                </a:solidFill>
                <a:effectLst/>
                <a:latin typeface="Comic Sans MS" panose="030F0702030302020204" pitchFamily="66" charset="0"/>
              </a:rPr>
              <a:t>www.sergrasan.com</a:t>
            </a:r>
            <a:endParaRPr lang="pt-BR" dirty="0"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43319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vermelha com letras brancas&#10;&#10;Descrição gerada automaticamente com confiança média">
            <a:extLst>
              <a:ext uri="{FF2B5EF4-FFF2-40B4-BE49-F238E27FC236}">
                <a16:creationId xmlns:a16="http://schemas.microsoft.com/office/drawing/2014/main" id="{5FC5A655-A89B-47FD-B0FF-950A26B703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299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almeira em frente a água&#10;&#10;Descrição gerada automaticamente">
            <a:extLst>
              <a:ext uri="{FF2B5EF4-FFF2-40B4-BE49-F238E27FC236}">
                <a16:creationId xmlns:a16="http://schemas.microsoft.com/office/drawing/2014/main" id="{28B47E86-1C16-4400-A905-0635468D18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904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Diagrama&#10;&#10;Descrição gerada automaticamente">
            <a:extLst>
              <a:ext uri="{FF2B5EF4-FFF2-40B4-BE49-F238E27FC236}">
                <a16:creationId xmlns:a16="http://schemas.microsoft.com/office/drawing/2014/main" id="{DD4A6510-5CCC-46CE-8791-E6FE93ADE2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82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Homem segurando peixe&#10;&#10;Descrição gerada automaticamente com confiança média">
            <a:extLst>
              <a:ext uri="{FF2B5EF4-FFF2-40B4-BE49-F238E27FC236}">
                <a16:creationId xmlns:a16="http://schemas.microsoft.com/office/drawing/2014/main" id="{7958ED8C-40A7-41D6-BAE7-CCF9B6BF11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16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Diagrama&#10;&#10;Descrição gerada automaticamente">
            <a:extLst>
              <a:ext uri="{FF2B5EF4-FFF2-40B4-BE49-F238E27FC236}">
                <a16:creationId xmlns:a16="http://schemas.microsoft.com/office/drawing/2014/main" id="{F213DBB9-152D-4D19-A148-7E8B611CF3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5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Tela de computador com texto preto sobre fundo branco&#10;&#10;Descrição gerada automaticamente com confiança média">
            <a:extLst>
              <a:ext uri="{FF2B5EF4-FFF2-40B4-BE49-F238E27FC236}">
                <a16:creationId xmlns:a16="http://schemas.microsoft.com/office/drawing/2014/main" id="{0D1AD48D-8D30-4D0E-92AA-680783835F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026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Interface gráfica do usuário, Texto&#10;&#10;Descrição gerada automaticamente">
            <a:extLst>
              <a:ext uri="{FF2B5EF4-FFF2-40B4-BE49-F238E27FC236}">
                <a16:creationId xmlns:a16="http://schemas.microsoft.com/office/drawing/2014/main" id="{40AD2B17-4176-4F88-A77C-CD56EF5ACD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548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Texto&#10;&#10;Descrição gerada automaticamente com confiança baixa">
            <a:extLst>
              <a:ext uri="{FF2B5EF4-FFF2-40B4-BE49-F238E27FC236}">
                <a16:creationId xmlns:a16="http://schemas.microsoft.com/office/drawing/2014/main" id="{E77295A9-664A-4FFD-BD88-D409602856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1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Círculo abstrato de spray de luz violeta cintilante">
            <a:extLst>
              <a:ext uri="{FF2B5EF4-FFF2-40B4-BE49-F238E27FC236}">
                <a16:creationId xmlns:a16="http://schemas.microsoft.com/office/drawing/2014/main" id="{22C3E866-1F5F-4A77-8F0C-3185C0D27D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40" r="616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BC770912-39E6-40C8-A159-AEFFFF22D460}"/>
              </a:ext>
            </a:extLst>
          </p:cNvPr>
          <p:cNvSpPr txBox="1"/>
          <p:nvPr/>
        </p:nvSpPr>
        <p:spPr>
          <a:xfrm>
            <a:off x="0" y="0"/>
            <a:ext cx="9143979" cy="5755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chemeClr val="bg1"/>
                </a:solidFill>
              </a:rPr>
              <a:t>NO MAR DA VIDA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</a:rPr>
              <a:t>POESIAS</a:t>
            </a:r>
          </a:p>
          <a:p>
            <a:endParaRPr lang="pt-BR" sz="2800" dirty="0">
              <a:solidFill>
                <a:schemeClr val="bg1"/>
              </a:solidFill>
            </a:endParaRPr>
          </a:p>
          <a:p>
            <a:r>
              <a:rPr lang="pt-BR" sz="2800" b="1" dirty="0">
                <a:solidFill>
                  <a:schemeClr val="bg1"/>
                </a:solidFill>
              </a:rPr>
              <a:t>Apresentando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Norma Aparecida Silveira de Moraes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Imagens pessoais e do google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Música: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www.normasilveiramoraes.recantodasletras.com.br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10/01/2022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Divulgação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Norma Experimentais Poéticos Slides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3776725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>
        <p:dissolve/>
      </p:transition>
    </mc:Choice>
    <mc:Fallback>
      <p:transition spd="slow">
        <p:dissolve/>
      </p:transition>
    </mc:Fallback>
  </mc:AlternateContent>
</p:sld>
</file>

<file path=ppt/theme/theme1.xml><?xml version="1.0" encoding="utf-8"?>
<a:theme xmlns:a="http://schemas.openxmlformats.org/drawingml/2006/main" name="Cacho">
  <a:themeElements>
    <a:clrScheme name="Cacho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1CACE3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Cacho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acho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2069</TotalTime>
  <Words>156</Words>
  <Application>Microsoft Office PowerPoint</Application>
  <PresentationFormat>Apresentação na tela (4:3)</PresentationFormat>
  <Paragraphs>42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Comic Sans MS</vt:lpstr>
      <vt:lpstr>Wingdings 3</vt:lpstr>
      <vt:lpstr>Cacho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</cp:revision>
  <dcterms:created xsi:type="dcterms:W3CDTF">2022-01-12T12:08:28Z</dcterms:created>
  <dcterms:modified xsi:type="dcterms:W3CDTF">2022-01-13T22:38:24Z</dcterms:modified>
</cp:coreProperties>
</file>