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6" r:id="rId3"/>
    <p:sldId id="262" r:id="rId4"/>
    <p:sldId id="258" r:id="rId5"/>
    <p:sldId id="261" r:id="rId6"/>
    <p:sldId id="275" r:id="rId7"/>
    <p:sldId id="266" r:id="rId8"/>
    <p:sldId id="263" r:id="rId9"/>
    <p:sldId id="273" r:id="rId10"/>
    <p:sldId id="300" r:id="rId11"/>
    <p:sldId id="270" r:id="rId12"/>
    <p:sldId id="269" r:id="rId13"/>
    <p:sldId id="272" r:id="rId14"/>
    <p:sldId id="289" r:id="rId15"/>
    <p:sldId id="276" r:id="rId16"/>
    <p:sldId id="278" r:id="rId17"/>
    <p:sldId id="271" r:id="rId18"/>
    <p:sldId id="264" r:id="rId19"/>
    <p:sldId id="280" r:id="rId20"/>
    <p:sldId id="282" r:id="rId21"/>
    <p:sldId id="286" r:id="rId22"/>
    <p:sldId id="301" r:id="rId23"/>
    <p:sldId id="290" r:id="rId24"/>
    <p:sldId id="265" r:id="rId25"/>
    <p:sldId id="277" r:id="rId26"/>
    <p:sldId id="267" r:id="rId27"/>
    <p:sldId id="283" r:id="rId28"/>
    <p:sldId id="298" r:id="rId29"/>
    <p:sldId id="268" r:id="rId30"/>
    <p:sldId id="279" r:id="rId31"/>
    <p:sldId id="281" r:id="rId32"/>
    <p:sldId id="285" r:id="rId33"/>
    <p:sldId id="303" r:id="rId34"/>
    <p:sldId id="293" r:id="rId35"/>
    <p:sldId id="304" r:id="rId36"/>
    <p:sldId id="297" r:id="rId37"/>
    <p:sldId id="296" r:id="rId38"/>
    <p:sldId id="299" r:id="rId39"/>
    <p:sldId id="302" r:id="rId40"/>
    <p:sldId id="305" r:id="rId4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6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02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74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40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96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570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20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166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206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886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21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C816D-0D73-476E-9010-35F06767EE7B}" type="datetimeFigureOut">
              <a:rPr lang="pt-BR" smtClean="0"/>
              <a:t>30/12/2014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109BD-6239-46FF-8458-6FABC15DE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9630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://www.sergrasan/normasilveiramoraesslides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&#241;ormasilveiramoraes.recantodasletras.com/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60218"/>
            <a:ext cx="1144385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CRUZEIRO COSTA FAVOLOSA DEZ 2014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NARRAÇÃO E FOTOS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www.sergrasan/normasilveiramoraesslides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637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  <p:sndAc>
          <p:stSnd loop="1">
            <p:snd r:embed="rId2" name="celin dion Y lov you godbay 2.05.wav"/>
          </p:stSnd>
        </p:sndAc>
      </p:transition>
    </mc:Choice>
    <mc:Fallback xmlns="">
      <p:transition spd="slow" advClick="0" advTm="16000">
        <p:fade/>
        <p:sndAc>
          <p:stSnd loop="1">
            <p:snd r:embed="rId6" name="celin dion Y lov you godbay 2.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40327" y="332509"/>
            <a:ext cx="11194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tive a fantasia de viajar de navio luxuoso, 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bem antes de existir contrato com  navios italianos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fazerem cruzeiro aqui no Brasil...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910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8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80109"/>
            <a:ext cx="116932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navio de nome COSTA FAVOLOSA, por nos levar a mergulhar em fábulas, possui onze andares e comporta 5.000 pessoas sendo 1300 tripulantes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39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63236"/>
            <a:ext cx="115408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Fiquei imensamente emocionada e feliz com esta viagem, por isto registrei o passo a passo.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614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60218"/>
            <a:ext cx="114715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das coisas que me chamou mais a atenção foi o belíssimo teatro do navio. Gostei muito do lustre que muda de cores...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730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84909"/>
            <a:ext cx="11319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primeira coisa que visitei foi a cabine, muito confortável, com banheiro e todo conforto e beleza , com belas luzes no teto, nos espelhos, quadros na parede...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450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93964"/>
            <a:ext cx="11901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 logo um mergulho na cabine de minha irmã...festejando com minha sobrinha </a:t>
            </a:r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etycia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349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57200"/>
            <a:ext cx="11526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lado de todas as portas , nos imensos corredores há telas de artes com tema de fábulas...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006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32509"/>
            <a:ext cx="111390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Fiquei encantada e não me cansava de olhar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tirar fotos, logicamente são tantas que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não deu para colocar no slides...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286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0891" y="443345"/>
            <a:ext cx="11790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obras diversas, retratando a paixão, o amor, e a magia...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35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12358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63236"/>
            <a:ext cx="120673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corredores que perdem de vista, fiquei no sétimo andar cabine 7.400, e minha irmã </a:t>
            </a:r>
            <a:r>
              <a:rPr lang="pt-BR" sz="4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Nalú</a:t>
            </a:r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primeiro cabine 1429, </a:t>
            </a:r>
            <a:r>
              <a:rPr lang="pt-BR" sz="4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pt-BR" sz="4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vonilce</a:t>
            </a:r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7238, ainda meus sobrinhos, tio....</a:t>
            </a:r>
            <a:endParaRPr lang="pt-BR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330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415636"/>
            <a:ext cx="119287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dois tipos de restaurantes; o self </a:t>
            </a:r>
            <a:r>
              <a:rPr lang="pt-BR" sz="4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almoço e café, é restaurantes para jantar...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011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46364"/>
            <a:ext cx="1070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 self com cardápios variadíssimo e várias cozinhas no imenso salão...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727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8" y="360219"/>
            <a:ext cx="11942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com muitas luzes, brilho, decoração </a:t>
            </a:r>
            <a:r>
              <a:rPr lang="pt-BR" sz="3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belissima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natal e muitas </a:t>
            </a:r>
            <a:r>
              <a:rPr lang="pt-BR" sz="3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cores,conforto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619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52400"/>
            <a:ext cx="119841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jantar requintado..., ainda sim prefiro o servisse self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036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457200"/>
            <a:ext cx="116239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Fiquei encantada com o luxo dos elevadores internos e panorâmicos.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634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6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24691"/>
            <a:ext cx="116932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lado externo é muito bonito e imenso, o navio é na verdade uma pequena cidade, com lojas, piscinas, teatro, cassinos, bares, enfermarias, brinquedotecas</a:t>
            </a:r>
            <a:r>
              <a:rPr lang="pt-BR" dirty="0" smtClean="0"/>
              <a:t>,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6992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38545"/>
            <a:ext cx="12288982" cy="7190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0"/>
            <a:ext cx="1143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</a:rPr>
              <a:t>Tudo muito organizado, confortável...</a:t>
            </a:r>
          </a:p>
          <a:p>
            <a:r>
              <a:rPr lang="pt-BR" sz="3600" b="1" dirty="0" smtClean="0">
                <a:solidFill>
                  <a:srgbClr val="FFC000"/>
                </a:solidFill>
              </a:rPr>
              <a:t>Tudo é encantamento , alegria e emoção...</a:t>
            </a:r>
            <a:endParaRPr lang="pt-BR" sz="3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65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60218"/>
            <a:ext cx="11042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vista linda do último andar, com muito lazer...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705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2" y="360218"/>
            <a:ext cx="118040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Perto do </a:t>
            </a:r>
            <a:r>
              <a:rPr lang="pt-BR" sz="4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self há piscinas e dois ambientes, externos com cadeiras apropriadas e espreguiçadeiras e internos cadeiras e </a:t>
            </a:r>
            <a:r>
              <a:rPr lang="pt-BR" sz="4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sofas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fazer refeições.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293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87927"/>
            <a:ext cx="116239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noite vestíamos com trajes mais sociais para o jantar nos restaurantes e em seguida irmos para o teatro que oferecia espetáculos belos e musicais...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10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98764"/>
            <a:ext cx="112498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espetáculos eram fabulas belas com musicais...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099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74073"/>
            <a:ext cx="113884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Havia o momento das fotos tiradas pelos fotógrafos da navio, esta é uma delas, nos dando boa vindas...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71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90945"/>
            <a:ext cx="1183178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manhã a gente saia para o passeio nas ilhas. Primeiro dia Santa Catarina Porto Belo, segundo Ilha Bela São Paulo e no terceiro Ilha Grande no Rio.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Estes bote cabem 120 pessoas...e são do Costa </a:t>
            </a:r>
            <a:r>
              <a:rPr lang="pt-BR" sz="4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Favolosa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686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60218"/>
            <a:ext cx="117486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Visitamos a linda ilha de Santa Catarina Porto Belo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lá poderíamos ficar a até a as 27 horas e ir para, </a:t>
            </a:r>
            <a:r>
              <a:rPr lang="pt-BR" sz="4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Canburie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Beto Carreiro... 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697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152400"/>
            <a:ext cx="1126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ENCONTRO DA TURMA EM ILHA BELA.....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501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4" y="1925722"/>
            <a:ext cx="114438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navio viaja a noite inteira, no segundo dia visitamos a Ilha Bela, eu gostava de vir embora cedo, almoçar, tomar banho e descansar um pouco com minha tia Nilza, minha companheira de cabine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321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290945"/>
            <a:ext cx="10903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trike="sngStrike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Ilha Bela está cada dia mais bela...</a:t>
            </a:r>
            <a:endParaRPr lang="pt-BR" sz="4000" b="1" strike="sngStrike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636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193964"/>
            <a:ext cx="114992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Gostei muito do espelho d'água para refrescar na praça da Ilha Bela, só não entrei porque não fomos a praia, estávamos somente andando e visitando...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853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2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63236"/>
            <a:ext cx="11111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Ilha Grande no Rio é linda também, de lá podia pegar lancha para Angra</a:t>
            </a:r>
            <a:r>
              <a:rPr lang="pt-BR" dirty="0" smtClean="0"/>
              <a:t>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536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87927"/>
            <a:ext cx="11970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self com minha mana Ana Lucia e madrinha de viagem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97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74073"/>
            <a:ext cx="120673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tia Nilza  companheira de cabine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096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706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7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429491"/>
            <a:ext cx="1177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e mana Ana Lucia Ilha Grande no Rio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384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15636" y="346364"/>
            <a:ext cx="1148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</a:rPr>
              <a:t>Nilton e mana </a:t>
            </a:r>
            <a:r>
              <a:rPr lang="pt-BR" sz="4000" b="1" dirty="0" err="1" smtClean="0">
                <a:solidFill>
                  <a:srgbClr val="FFC000"/>
                </a:solidFill>
              </a:rPr>
              <a:t>Ivonilce</a:t>
            </a:r>
            <a:r>
              <a:rPr lang="pt-BR" sz="4000" b="1" dirty="0" smtClean="0">
                <a:solidFill>
                  <a:srgbClr val="FFC000"/>
                </a:solidFill>
              </a:rPr>
              <a:t> curtindo também...</a:t>
            </a:r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6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387927"/>
            <a:ext cx="118317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tio Ademir e tia Nilza em Ilha Grande...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47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90945"/>
            <a:ext cx="118317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e meus flash  na cabine ao preparar para sair para almoçar.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PENSO QUE VIAGEM TEM SIGNIFICADOS DIFERENTES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CADA UM. HÁ PESSOAS QUE VIAJAM O MUNDO INTEIRO, NÃO É O MEU CASO DE APOSENTADA...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572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124691"/>
            <a:ext cx="116516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Ilha Grande é pequena , mas bem legal também...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verdade são ilhas turísticas 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373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49382"/>
            <a:ext cx="1149927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Guardarei sempre no coração este presente de natal, se virão outras viagens fabulosas assim não sei, mas tenho a certeza que a primeira ninguém esquece... 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560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63236"/>
            <a:ext cx="11817928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FORMATAÇÃO, NARRAÇÃO E IMAGENS</a:t>
            </a:r>
          </a:p>
          <a:p>
            <a:pPr algn="ctr"/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: CELINE DION Y LOV YOU GODBAY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16 A 20 DE DEZEMBRO – CRUZEIRO COSTA FAVOLOSA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www.ñormasilveiramoraes.recantodasletras.com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963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6000">
        <p14:vortex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779</Words>
  <Application>Microsoft Office PowerPoint</Application>
  <PresentationFormat>Widescreen</PresentationFormat>
  <Paragraphs>78</Paragraphs>
  <Slides>40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29</cp:revision>
  <dcterms:created xsi:type="dcterms:W3CDTF">2014-12-27T10:30:35Z</dcterms:created>
  <dcterms:modified xsi:type="dcterms:W3CDTF">2014-12-30T22:17:09Z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