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1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62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7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78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26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45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807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59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60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46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82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599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AEED5-D2B8-480B-9D2B-C525FCE50226}" type="datetimeFigureOut">
              <a:rPr lang="pt-BR" smtClean="0"/>
              <a:t>06/02/2014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5C14F-FCEA-4A95-9DB1-19FC9582A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9514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3964" y="277091"/>
            <a:ext cx="11707091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atin typeface="AR BLANCA" panose="02000000000000000000" pitchFamily="2" charset="0"/>
              </a:rPr>
              <a:t>ABC DA VIDA EM AÇÃO</a:t>
            </a:r>
            <a:r>
              <a:rPr lang="pt-BR" sz="6000" b="1" dirty="0" smtClean="0">
                <a:latin typeface="AR BLANCA" panose="02000000000000000000" pitchFamily="2" charset="0"/>
              </a:rPr>
              <a:t>,</a:t>
            </a:r>
          </a:p>
          <a:p>
            <a:pPr algn="ctr"/>
            <a:r>
              <a:rPr lang="pt-BR" sz="6000" b="1" dirty="0" smtClean="0">
                <a:latin typeface="AR BLANCA" panose="02000000000000000000" pitchFamily="2" charset="0"/>
              </a:rPr>
              <a:t> para ser </a:t>
            </a:r>
            <a:r>
              <a:rPr lang="pt-BR" sz="6000" b="1" dirty="0">
                <a:latin typeface="AR BLANCA" panose="02000000000000000000" pitchFamily="2" charset="0"/>
              </a:rPr>
              <a:t>feliz com qualidade de </a:t>
            </a:r>
            <a:r>
              <a:rPr lang="pt-BR" sz="6000" b="1" dirty="0" smtClean="0">
                <a:latin typeface="AR BLANCA" panose="02000000000000000000" pitchFamily="2" charset="0"/>
              </a:rPr>
              <a:t>vida</a:t>
            </a:r>
          </a:p>
          <a:p>
            <a:pPr algn="ctr"/>
            <a:r>
              <a:rPr lang="pt-BR" sz="6000" b="1" dirty="0" smtClean="0">
                <a:latin typeface="AR BLANCA" panose="02000000000000000000" pitchFamily="2" charset="0"/>
              </a:rPr>
              <a:t> </a:t>
            </a:r>
            <a:r>
              <a:rPr lang="pt-BR" sz="6000" b="1" dirty="0">
                <a:latin typeface="AR BLANCA" panose="02000000000000000000" pitchFamily="2" charset="0"/>
              </a:rPr>
              <a:t>extrínseca e </a:t>
            </a:r>
            <a:r>
              <a:rPr lang="pt-BR" sz="6000" b="1" dirty="0" smtClean="0">
                <a:latin typeface="AR BLANCA" panose="02000000000000000000" pitchFamily="2" charset="0"/>
              </a:rPr>
              <a:t>intrínseca</a:t>
            </a:r>
          </a:p>
          <a:p>
            <a:pPr algn="ctr"/>
            <a:r>
              <a:rPr lang="pt-BR" sz="6000" b="1" dirty="0" smtClean="0"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8800" b="1" dirty="0" smtClean="0">
                <a:latin typeface="AR BLANCA" panose="02000000000000000000" pitchFamily="2" charset="0"/>
                <a:hlinkClick r:id="rId4"/>
              </a:rPr>
              <a:t>www.sergrasan/</a:t>
            </a:r>
          </a:p>
          <a:p>
            <a:pPr algn="ctr"/>
            <a:r>
              <a:rPr lang="pt-BR" sz="8800" b="1" dirty="0" smtClean="0"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8800" b="1" dirty="0" smtClean="0">
              <a:latin typeface="AR BLANCA" panose="02000000000000000000" pitchFamily="2" charset="0"/>
            </a:endParaRPr>
          </a:p>
          <a:p>
            <a:pPr algn="ctr"/>
            <a:endParaRPr lang="pt-BR" sz="6000" b="1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51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0000">
        <p14:ripple/>
        <p:sndAc>
          <p:stSnd loop="1">
            <p:snd r:embed="rId2" name="Daniela Mercury - Como Vai Voce 1.47 cut.wav"/>
          </p:stSnd>
        </p:sndAc>
      </p:transition>
    </mc:Choice>
    <mc:Fallback>
      <p:transition spd="slow" advClick="0" advTm="20000">
        <p:fade/>
        <p:sndAc>
          <p:stSnd loop="1">
            <p:snd r:embed="rId2" name="Daniela Mercury - Como Vai Voce 1.47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63236"/>
            <a:ext cx="116932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- Amar-se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amar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próximo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se ama sabe doar amor, porque tem a alegria de viver e o desejo de fazer alguém feliz...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320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06582" y="554182"/>
            <a:ext cx="10952321" cy="2057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 Bondade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nasce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espontaneamente, até por meio de uma vocação humanística, um trabalho voluntário, caridade, etc.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20919"/>
      </p:ext>
    </p:extLst>
  </p:cSld>
  <p:clrMapOvr>
    <a:masterClrMapping/>
  </p:clrMapOvr>
  <p:transition spd="slow" advClick="0" advTm="2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14400" y="461757"/>
            <a:ext cx="10432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Carisma;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traz sucesso nas relações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interpessoais;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ternura espontânea, a humildade, afeição, o sorriso, o bem querer a empatia...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64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5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90945"/>
            <a:ext cx="112498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Dialogar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preciso para não cometer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enganos. Conversando vai dissipando qualquer dúvida entre as pessoas, deixar claro no que se propõe, ajuda nas relações.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0000">
        <p:blinds dir="vert"/>
      </p:transition>
    </mc:Choice>
    <mc:Fallback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4840" y="313913"/>
            <a:ext cx="110235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Estudar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abre a mente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caminhos, aumenta saberes, multidisciplinaridade, intelectualidade, muda rumos, define profissão...E-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2824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0000">
        <p15:prstTrans prst="fallOve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1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180109"/>
            <a:ext cx="109866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Força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superação nos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problemas. A vida tem problemas comuns que precisam ser superados como; doenças, perdas, aposentadoria, depressão, etc.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9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0">
        <p:checker/>
      </p:transition>
    </mc:Choice>
    <mc:Fallback>
      <p:transition spd="slow" advClick="0" advTm="2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46364"/>
            <a:ext cx="11166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Gratidão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promove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prosperidade. Agradecer a vida, o pão e a água, a amizade, o amor, aos pais, o emprego, a casa...Dizer Muito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brigado não custa nada...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880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rippl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2320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166255"/>
            <a:ext cx="1082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H-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Hoje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preciso viver (agora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). Hábitos saudáveis anima a vida, faz ela ficar mais leve e </a:t>
            </a:r>
            <a:r>
              <a:rPr lang="pt-BR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interessante.H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- </a:t>
            </a:r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669074"/>
      </p:ext>
    </p:extLst>
  </p:cSld>
  <p:clrMapOvr>
    <a:masterClrMapping/>
  </p:clrMapOvr>
  <p:transition spd="slow" advClick="0" advTm="2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2" y="263236"/>
            <a:ext cx="11055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Importante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viver a criança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interior; brincar, dançar, nadar, conversar...ser essência...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91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10836"/>
            <a:ext cx="112221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Jamais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deixar de confiar em si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mesmo. Estude, aprenda algo novo, não tenha medo, você pode aprender o que quiser, é só confiar em sua capacidade...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66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20000">
        <p14:flash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01782"/>
            <a:ext cx="10751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L-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Lembrar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quem nos faz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bem. Nossos pais, avós, amigos, um professor, um chefe, não importa quem...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43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shred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192000" cy="7412182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97527" y="360218"/>
            <a:ext cx="108342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Melodias fazem bem ao coração. Uma boa música, o som da natureza, um sussurro, um cantar para a vida...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98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0000">
        <p14:gallery dir="l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471055"/>
            <a:ext cx="1112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N-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Nomear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sempre uma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meta: O que deseja da vida, que caminho seguir para se chagar lá...Nossas necessidades e desejos...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60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20000">
        <p14:warp dir="i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3429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03564" y="406339"/>
            <a:ext cx="104463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0-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Objetividade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determinação. Para vencer é preciso vencer etapas, ter paciência, focar e confiar na vitória...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8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3237"/>
            <a:ext cx="12192000" cy="72597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235527"/>
            <a:ext cx="11305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Perguntar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faz mal, é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aprendizado. Desde muito pequenos já aprendemos fazendo perguntas, questionando, pensando...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702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0000">
        <p15:prstTrans prst="prestig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415636"/>
            <a:ext cx="11263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Querer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poder, ir à luta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sempre, para vencer cada obstáculo é necessário ter em mente o objetivo concreto...A dúvida e a incerteza estaciona e vida...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74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0109"/>
            <a:ext cx="12191999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6" y="498764"/>
            <a:ext cx="105017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Reflexão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proporciona uma visão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melhor, antes de fazer alguma coisa é bom planejar e estabelecer metas. Estudar cada ponto para se chegar e definir o objetivo...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843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0000">
        <p15:prstTrans prst="wind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-346364"/>
            <a:ext cx="12533747" cy="720436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20436" y="304800"/>
            <a:ext cx="10917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Saudação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positiva atrai boas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energias. Dar um bom dia ao dia que amanhece, as pessoas conhecidas, oferecer uma flor, saudar o sol, as oportunidades, a mais um dia de vida...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7241433"/>
      </p:ext>
    </p:extLst>
  </p:cSld>
  <p:clrMapOvr>
    <a:masterClrMapping/>
  </p:clrMapOvr>
  <p:transition spd="slow" advClick="0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665018"/>
            <a:ext cx="11097491" cy="5915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84909" y="387927"/>
            <a:ext cx="112083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Tesouro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amar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natureza. Nós também somos a natureza e devemos amá-la e respeitá-la...Natureza é vida, é beleza, é felicidade, é paz e amor...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390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24691"/>
            <a:ext cx="12344399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360218"/>
            <a:ext cx="115269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Universo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nossa morada,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refletir sobre a vida, os planetas fazem parte do nosso existir...Somos um pequeno grão de areia neste universo com tantos mistérios...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0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89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83673" y="531030"/>
            <a:ext cx="10418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Viajar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vez em quando, (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lazer), não importa se de trem, carro, avião, navio...Viajar é conhecer outros lugares, explorar belezas, envolver-se com a natureza, espairecer...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1540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20000">
        <p14:warp dir="i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8" y="-152400"/>
            <a:ext cx="12399818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72836" y="457200"/>
            <a:ext cx="10681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Xingar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como desabafo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solitário, fazer de tudo para resolver qualquer pendência com entendimento e análise da questão. Diga não a violência 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116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20000">
        <p14:flip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346"/>
            <a:ext cx="12192000" cy="719050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81891" y="443346"/>
            <a:ext cx="108619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Z-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Zelar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pela integridade física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psicológica...A saúde é tudo para se viver com qualidade de vida, extrínseca e intrínseca...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5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14:prism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4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29491" y="526473"/>
            <a:ext cx="1176250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saúde mental depende da interação com ambiente e o existir no mundo, superando angústias existenciais...Cada dia é uma luta diferente, a fé na vida é tudo... 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09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0000">
        <p15:prstTrans prst="wind"/>
        <p:sndAc>
          <p:stSnd loop="1">
            <p:snd r:embed="rId2" name="Daniela Mercury - Como Vai Voce 1.47 cut.wav"/>
          </p:stSnd>
        </p:sndAc>
      </p:transition>
    </mc:Choice>
    <mc:Fallback>
      <p:transition spd="slow" advClick="0" advTm="20000">
        <p:fade/>
        <p:sndAc>
          <p:stSnd loop="1">
            <p:snd r:embed="rId2" name="Daniela Mercury - Como Vai Voce 1.47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401782"/>
            <a:ext cx="107788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saúde psicológica é muito importante para se ter saúde física, evitando as somatizações, quando o corpo fala e responde pelas emoções... 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14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20000">
        <p:blinds dir="vert"/>
      </p:transition>
    </mc:Choice>
    <mc:Fallback>
      <p:transition spd="slow" advClick="0" advTm="2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1999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11610109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Mensagem e formatação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Imagens, pessoais e da internet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Data: 07/02/ 2014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www.normasilveiramoraes.recantodasletras.com.br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POSITVA A TODOS...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20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20000">
        <p15:prstTrans prst="prestig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746</Words>
  <Application>Microsoft Office PowerPoint</Application>
  <PresentationFormat>Widescreen</PresentationFormat>
  <Paragraphs>44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 BLANCA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47</cp:revision>
  <dcterms:created xsi:type="dcterms:W3CDTF">2014-02-06T15:37:14Z</dcterms:created>
  <dcterms:modified xsi:type="dcterms:W3CDTF">2014-02-06T18:20:41Z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