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9" r:id="rId3"/>
    <p:sldId id="260" r:id="rId4"/>
    <p:sldId id="262" r:id="rId5"/>
    <p:sldId id="261" r:id="rId6"/>
    <p:sldId id="268" r:id="rId7"/>
    <p:sldId id="263" r:id="rId8"/>
    <p:sldId id="264" r:id="rId9"/>
    <p:sldId id="265" r:id="rId10"/>
    <p:sldId id="266" r:id="rId11"/>
    <p:sldId id="256" r:id="rId12"/>
    <p:sldId id="267" r:id="rId13"/>
    <p:sldId id="270" r:id="rId14"/>
    <p:sldId id="272" r:id="rId15"/>
    <p:sldId id="273" r:id="rId16"/>
    <p:sldId id="275" r:id="rId17"/>
    <p:sldId id="276" r:id="rId18"/>
    <p:sldId id="274" r:id="rId19"/>
    <p:sldId id="277" r:id="rId20"/>
    <p:sldId id="278" r:id="rId21"/>
    <p:sldId id="279" r:id="rId22"/>
    <p:sldId id="280" r:id="rId23"/>
    <p:sldId id="282" r:id="rId24"/>
    <p:sldId id="257" r:id="rId25"/>
    <p:sldId id="283" r:id="rId26"/>
    <p:sldId id="284" r:id="rId27"/>
    <p:sldId id="281" r:id="rId2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66" y="-10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967F-8508-42B9-AC0E-FDC93F116CA6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2278-9648-4EE4-8D1A-36F7CAC7A2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7047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967F-8508-42B9-AC0E-FDC93F116CA6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2278-9648-4EE4-8D1A-36F7CAC7A2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7257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967F-8508-42B9-AC0E-FDC93F116CA6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2278-9648-4EE4-8D1A-36F7CAC7A2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113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967F-8508-42B9-AC0E-FDC93F116CA6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2278-9648-4EE4-8D1A-36F7CAC7A2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888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967F-8508-42B9-AC0E-FDC93F116CA6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2278-9648-4EE4-8D1A-36F7CAC7A2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3433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967F-8508-42B9-AC0E-FDC93F116CA6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2278-9648-4EE4-8D1A-36F7CAC7A2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3755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967F-8508-42B9-AC0E-FDC93F116CA6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2278-9648-4EE4-8D1A-36F7CAC7A2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8491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967F-8508-42B9-AC0E-FDC93F116CA6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2278-9648-4EE4-8D1A-36F7CAC7A2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9815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967F-8508-42B9-AC0E-FDC93F116CA6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2278-9648-4EE4-8D1A-36F7CAC7A2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14135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967F-8508-42B9-AC0E-FDC93F116CA6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2278-9648-4EE4-8D1A-36F7CAC7A2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11745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1967F-8508-42B9-AC0E-FDC93F116CA6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92278-9648-4EE4-8D1A-36F7CAC7A2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876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01967F-8508-42B9-AC0E-FDC93F116CA6}" type="datetimeFigureOut">
              <a:rPr lang="pt-BR" smtClean="0"/>
              <a:t>27/08/2014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92278-9648-4EE4-8D1A-36F7CAC7A2B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9924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3911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06400" y="365126"/>
            <a:ext cx="8592126" cy="63401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Sozinha na </a:t>
            </a:r>
            <a:r>
              <a:rPr lang="pt-BR" sz="6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multidão,</a:t>
            </a:r>
          </a:p>
          <a:p>
            <a:pPr algn="ctr"/>
            <a:r>
              <a:rPr lang="pt-BR" sz="6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 e no tempo</a:t>
            </a:r>
          </a:p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Poesia e Formatação</a:t>
            </a:r>
          </a:p>
          <a:p>
            <a:pPr algn="ctr"/>
            <a:r>
              <a:rPr lang="pt-BR" sz="4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Divulgação</a:t>
            </a:r>
          </a:p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  <a:hlinkClick r:id="rId4"/>
              </a:rPr>
              <a:t>www.sergrasan.com/</a:t>
            </a:r>
          </a:p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  <a:hlinkClick r:id="rId4"/>
              </a:rPr>
              <a:t>normasilveiramoraesslides</a:t>
            </a:r>
            <a:endParaRPr lang="pt-BR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 BLANCA" panose="02000000000000000000" pitchFamily="2" charset="0"/>
            </a:endParaRPr>
          </a:p>
          <a:p>
            <a:r>
              <a:rPr lang="pt-BR" sz="5400" b="1" dirty="0" smtClean="0">
                <a:ln/>
                <a:solidFill>
                  <a:schemeClr val="accent3"/>
                </a:solidFill>
                <a:latin typeface="AR BLANCA" panose="02000000000000000000" pitchFamily="2" charset="0"/>
              </a:rPr>
              <a:t> </a:t>
            </a:r>
            <a:endParaRPr lang="pt-BR" sz="5400" b="1" dirty="0">
              <a:ln/>
              <a:solidFill>
                <a:schemeClr val="accent3"/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59385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  <p:sndAc>
          <p:stSnd loop="1">
            <p:snd r:embed="rId2" name="01 - Andre Rieu - Amazing Grace(1).wav"/>
          </p:stSnd>
        </p:sndAc>
      </p:transition>
    </mc:Choice>
    <mc:Fallback>
      <p:transition spd="slow" advClick="0" advTm="20000">
        <p:fade/>
        <p:sndAc>
          <p:stSnd loop="1">
            <p:snd r:embed="rId2" name="01 - Andre Rieu - Amazing Grace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1760"/>
            <a:ext cx="9372600" cy="7081520"/>
          </a:xfrm>
        </p:spPr>
      </p:pic>
      <p:sp>
        <p:nvSpPr>
          <p:cNvPr id="5" name="CaixaDeTexto 4"/>
          <p:cNvSpPr txBox="1"/>
          <p:nvPr/>
        </p:nvSpPr>
        <p:spPr>
          <a:xfrm>
            <a:off x="467360" y="264160"/>
            <a:ext cx="8905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Quantas vezes sentimos uma imensa solidão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Mesmo junto a muitos entes queridos</a:t>
            </a:r>
          </a:p>
        </p:txBody>
      </p:sp>
    </p:spTree>
    <p:extLst>
      <p:ext uri="{BB962C8B-B14F-4D97-AF65-F5344CB8AC3E}">
        <p14:creationId xmlns:p14="http://schemas.microsoft.com/office/powerpoint/2010/main" val="3834233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81519"/>
          </a:xfrm>
        </p:spPr>
      </p:pic>
      <p:sp>
        <p:nvSpPr>
          <p:cNvPr id="5" name="CaixaDeTexto 4"/>
          <p:cNvSpPr txBox="1"/>
          <p:nvPr/>
        </p:nvSpPr>
        <p:spPr>
          <a:xfrm>
            <a:off x="457432" y="139816"/>
            <a:ext cx="79178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É uma melancolia que vem nem sabemos de onde</a:t>
            </a: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Uma tristeza que invade a alma sem um porquê</a:t>
            </a:r>
          </a:p>
        </p:txBody>
      </p:sp>
    </p:spTree>
    <p:extLst>
      <p:ext uri="{BB962C8B-B14F-4D97-AF65-F5344CB8AC3E}">
        <p14:creationId xmlns:p14="http://schemas.microsoft.com/office/powerpoint/2010/main" val="2956201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909" y="-386080"/>
            <a:ext cx="9351818" cy="7244080"/>
          </a:xfrm>
        </p:spPr>
      </p:pic>
      <p:sp>
        <p:nvSpPr>
          <p:cNvPr id="5" name="CaixaDeTexto 4"/>
          <p:cNvSpPr txBox="1"/>
          <p:nvPr/>
        </p:nvSpPr>
        <p:spPr>
          <a:xfrm>
            <a:off x="550719" y="367250"/>
            <a:ext cx="905048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Ficamos assim </a:t>
            </a:r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no </a:t>
            </a:r>
            <a:r>
              <a:rPr lang="pt-BR" sz="40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silêncio consigo mesmos</a:t>
            </a:r>
            <a:endParaRPr lang="pt-BR" sz="4000" b="1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  <a:latin typeface="AR BLANCA" panose="02000000000000000000" pitchFamily="2" charset="0"/>
            </a:endParaRPr>
          </a:p>
          <a:p>
            <a:r>
              <a:rPr lang="pt-BR" sz="40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Numa decisão contemplativa e distraída</a:t>
            </a:r>
          </a:p>
        </p:txBody>
      </p:sp>
    </p:spTree>
    <p:extLst>
      <p:ext uri="{BB962C8B-B14F-4D97-AF65-F5344CB8AC3E}">
        <p14:creationId xmlns:p14="http://schemas.microsoft.com/office/powerpoint/2010/main" val="3056840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152640"/>
          </a:xfrm>
        </p:spPr>
      </p:pic>
      <p:sp>
        <p:nvSpPr>
          <p:cNvPr id="5" name="CaixaDeTexto 4"/>
          <p:cNvSpPr txBox="1"/>
          <p:nvPr/>
        </p:nvSpPr>
        <p:spPr>
          <a:xfrm>
            <a:off x="462395" y="490360"/>
            <a:ext cx="82192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Pensando no que poderia ter sido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Se tudo tivesse dado certo em outros sonhos</a:t>
            </a:r>
          </a:p>
        </p:txBody>
      </p:sp>
    </p:spTree>
    <p:extLst>
      <p:ext uri="{BB962C8B-B14F-4D97-AF65-F5344CB8AC3E}">
        <p14:creationId xmlns:p14="http://schemas.microsoft.com/office/powerpoint/2010/main" val="3963413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8" y="379413"/>
            <a:ext cx="9123362" cy="5861050"/>
          </a:xfrm>
        </p:spPr>
      </p:pic>
      <p:sp>
        <p:nvSpPr>
          <p:cNvPr id="5" name="CaixaDeTexto 4"/>
          <p:cNvSpPr txBox="1"/>
          <p:nvPr/>
        </p:nvSpPr>
        <p:spPr>
          <a:xfrm>
            <a:off x="426720" y="467360"/>
            <a:ext cx="87172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Numa pequena frustação diante da vida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Que merecidamente escolhemos na encruzilhada</a:t>
            </a:r>
          </a:p>
        </p:txBody>
      </p:sp>
    </p:spTree>
    <p:extLst>
      <p:ext uri="{BB962C8B-B14F-4D97-AF65-F5344CB8AC3E}">
        <p14:creationId xmlns:p14="http://schemas.microsoft.com/office/powerpoint/2010/main" val="1238138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9760"/>
          </a:xfrm>
        </p:spPr>
      </p:pic>
      <p:sp>
        <p:nvSpPr>
          <p:cNvPr id="5" name="CaixaDeTexto 4"/>
          <p:cNvSpPr txBox="1"/>
          <p:nvPr/>
        </p:nvSpPr>
        <p:spPr>
          <a:xfrm>
            <a:off x="426720" y="365126"/>
            <a:ext cx="85354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Nas oportunidade e possibilidade que a vida deu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Naquele exato momento de crise existencial</a:t>
            </a:r>
          </a:p>
        </p:txBody>
      </p:sp>
    </p:spTree>
    <p:extLst>
      <p:ext uri="{BB962C8B-B14F-4D97-AF65-F5344CB8AC3E}">
        <p14:creationId xmlns:p14="http://schemas.microsoft.com/office/powerpoint/2010/main" val="763679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1440"/>
            <a:ext cx="9382991" cy="7721600"/>
          </a:xfrm>
        </p:spPr>
      </p:pic>
      <p:sp>
        <p:nvSpPr>
          <p:cNvPr id="6" name="CaixaDeTexto 5"/>
          <p:cNvSpPr txBox="1"/>
          <p:nvPr/>
        </p:nvSpPr>
        <p:spPr>
          <a:xfrm>
            <a:off x="538479" y="467360"/>
            <a:ext cx="84080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Mesmo não adiantando dúvidas e questionamento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Ainda assim a alma fica a pensar</a:t>
            </a:r>
          </a:p>
        </p:txBody>
      </p:sp>
    </p:spTree>
    <p:extLst>
      <p:ext uri="{BB962C8B-B14F-4D97-AF65-F5344CB8AC3E}">
        <p14:creationId xmlns:p14="http://schemas.microsoft.com/office/powerpoint/2010/main" val="3774194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00" y="1137804"/>
            <a:ext cx="8827299" cy="5123295"/>
          </a:xfrm>
        </p:spPr>
      </p:pic>
      <p:sp>
        <p:nvSpPr>
          <p:cNvPr id="5" name="CaixaDeTexto 4"/>
          <p:cNvSpPr txBox="1"/>
          <p:nvPr/>
        </p:nvSpPr>
        <p:spPr>
          <a:xfrm>
            <a:off x="434802" y="304685"/>
            <a:ext cx="80945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No que poderia ter sido e não foi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Naquela pequena chama dentro da alma</a:t>
            </a:r>
          </a:p>
        </p:txBody>
      </p:sp>
    </p:spTree>
    <p:extLst>
      <p:ext uri="{BB962C8B-B14F-4D97-AF65-F5344CB8AC3E}">
        <p14:creationId xmlns:p14="http://schemas.microsoft.com/office/powerpoint/2010/main" val="483696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633730"/>
            <a:ext cx="9144000" cy="5403850"/>
          </a:xfrm>
        </p:spPr>
      </p:pic>
      <p:sp>
        <p:nvSpPr>
          <p:cNvPr id="5" name="CaixaDeTexto 4"/>
          <p:cNvSpPr txBox="1"/>
          <p:nvPr/>
        </p:nvSpPr>
        <p:spPr>
          <a:xfrm>
            <a:off x="629920" y="447040"/>
            <a:ext cx="82127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Por mais esforço que fazemos ela se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acende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Que nunca se apaga de verdade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45359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47909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28320" y="416561"/>
            <a:ext cx="84078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vez em quando maltratando e focando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Num já vivi estas grandes emoções</a:t>
            </a:r>
          </a:p>
        </p:txBody>
      </p:sp>
    </p:spTree>
    <p:extLst>
      <p:ext uri="{BB962C8B-B14F-4D97-AF65-F5344CB8AC3E}">
        <p14:creationId xmlns:p14="http://schemas.microsoft.com/office/powerpoint/2010/main" val="1722549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42900" y="603250"/>
            <a:ext cx="9486900" cy="5497513"/>
          </a:xfrm>
        </p:spPr>
      </p:pic>
      <p:sp>
        <p:nvSpPr>
          <p:cNvPr id="5" name="CaixaDeTexto 4"/>
          <p:cNvSpPr txBox="1"/>
          <p:nvPr/>
        </p:nvSpPr>
        <p:spPr>
          <a:xfrm>
            <a:off x="589280" y="423834"/>
            <a:ext cx="81880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Que foram fortes demais, indescritíveis 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Mas que passaram como uma nuvem</a:t>
            </a:r>
          </a:p>
        </p:txBody>
      </p:sp>
    </p:spTree>
    <p:extLst>
      <p:ext uri="{BB962C8B-B14F-4D97-AF65-F5344CB8AC3E}">
        <p14:creationId xmlns:p14="http://schemas.microsoft.com/office/powerpoint/2010/main" val="823534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736" y="-101600"/>
            <a:ext cx="9351818" cy="7030719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497840"/>
            <a:ext cx="86504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leva e arrasta com ela o tempo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Fazendo com que voltemos a realidade </a:t>
            </a:r>
          </a:p>
        </p:txBody>
      </p:sp>
    </p:spTree>
    <p:extLst>
      <p:ext uri="{BB962C8B-B14F-4D97-AF65-F5344CB8AC3E}">
        <p14:creationId xmlns:p14="http://schemas.microsoft.com/office/powerpoint/2010/main" val="2108599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908" y="-213360"/>
            <a:ext cx="9247908" cy="7284086"/>
          </a:xfrm>
        </p:spPr>
      </p:pic>
      <p:sp>
        <p:nvSpPr>
          <p:cNvPr id="5" name="CaixaDeTexto 4"/>
          <p:cNvSpPr txBox="1"/>
          <p:nvPr/>
        </p:nvSpPr>
        <p:spPr>
          <a:xfrm>
            <a:off x="426720" y="436880"/>
            <a:ext cx="8187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Com os pés no chão, alma sobrevivente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De tantos sofrimentos de outrora</a:t>
            </a:r>
          </a:p>
        </p:txBody>
      </p:sp>
    </p:spTree>
    <p:extLst>
      <p:ext uri="{BB962C8B-B14F-4D97-AF65-F5344CB8AC3E}">
        <p14:creationId xmlns:p14="http://schemas.microsoft.com/office/powerpoint/2010/main" val="2054083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213600"/>
          </a:xfrm>
        </p:spPr>
      </p:pic>
      <p:sp>
        <p:nvSpPr>
          <p:cNvPr id="5" name="CaixaDeTexto 4"/>
          <p:cNvSpPr txBox="1"/>
          <p:nvPr/>
        </p:nvSpPr>
        <p:spPr>
          <a:xfrm>
            <a:off x="274320" y="365126"/>
            <a:ext cx="83189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Pe</a:t>
            </a:r>
            <a:r>
              <a:rPr lang="pt-BR" sz="36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queno </a:t>
            </a:r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tempo de louca felicidade</a:t>
            </a:r>
          </a:p>
          <a:p>
            <a:r>
              <a:rPr lang="pt-BR" sz="36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AR BLANCA" panose="02000000000000000000" pitchFamily="2" charset="0"/>
              </a:rPr>
              <a:t>Que ficará eternamente no baú das lembranças</a:t>
            </a:r>
          </a:p>
        </p:txBody>
      </p:sp>
    </p:spTree>
    <p:extLst>
      <p:ext uri="{BB962C8B-B14F-4D97-AF65-F5344CB8AC3E}">
        <p14:creationId xmlns:p14="http://schemas.microsoft.com/office/powerpoint/2010/main" val="1025769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9760"/>
          </a:xfrm>
        </p:spPr>
      </p:pic>
      <p:sp>
        <p:nvSpPr>
          <p:cNvPr id="6" name="CaixaDeTexto 5"/>
          <p:cNvSpPr txBox="1"/>
          <p:nvPr/>
        </p:nvSpPr>
        <p:spPr>
          <a:xfrm>
            <a:off x="325120" y="365126"/>
            <a:ext cx="81902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Inexplicável na multidão de agora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Deixando para trás o passado inatingível</a:t>
            </a:r>
          </a:p>
        </p:txBody>
      </p:sp>
    </p:spTree>
    <p:extLst>
      <p:ext uri="{BB962C8B-B14F-4D97-AF65-F5344CB8AC3E}">
        <p14:creationId xmlns:p14="http://schemas.microsoft.com/office/powerpoint/2010/main" val="3081625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62560"/>
            <a:ext cx="9320645" cy="7416800"/>
          </a:xfrm>
        </p:spPr>
      </p:pic>
      <p:sp>
        <p:nvSpPr>
          <p:cNvPr id="5" name="CaixaDeTexto 4"/>
          <p:cNvSpPr txBox="1"/>
          <p:nvPr/>
        </p:nvSpPr>
        <p:spPr>
          <a:xfrm>
            <a:off x="721359" y="487680"/>
            <a:ext cx="81524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Mal resolvido na vida de muitas pessoas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Para na superação viver o agora</a:t>
            </a:r>
          </a:p>
        </p:txBody>
      </p:sp>
    </p:spTree>
    <p:extLst>
      <p:ext uri="{BB962C8B-B14F-4D97-AF65-F5344CB8AC3E}">
        <p14:creationId xmlns:p14="http://schemas.microsoft.com/office/powerpoint/2010/main" val="3921675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84530"/>
            <a:ext cx="9393238" cy="5549900"/>
          </a:xfrm>
        </p:spPr>
      </p:pic>
      <p:sp>
        <p:nvSpPr>
          <p:cNvPr id="5" name="CaixaDeTexto 4"/>
          <p:cNvSpPr txBox="1"/>
          <p:nvPr/>
        </p:nvSpPr>
        <p:spPr>
          <a:xfrm>
            <a:off x="209435" y="466784"/>
            <a:ext cx="87387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caíram como gotas da alma em catarse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Quando vem a dor, da solidão</a:t>
            </a:r>
          </a:p>
        </p:txBody>
      </p:sp>
    </p:spTree>
    <p:extLst>
      <p:ext uri="{BB962C8B-B14F-4D97-AF65-F5344CB8AC3E}">
        <p14:creationId xmlns:p14="http://schemas.microsoft.com/office/powerpoint/2010/main" val="2871734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65" y="440690"/>
            <a:ext cx="8359775" cy="3886200"/>
          </a:xfrm>
        </p:spPr>
      </p:pic>
      <p:sp>
        <p:nvSpPr>
          <p:cNvPr id="6" name="Retângulo 5"/>
          <p:cNvSpPr/>
          <p:nvPr/>
        </p:nvSpPr>
        <p:spPr>
          <a:xfrm>
            <a:off x="1717040" y="1280161"/>
            <a:ext cx="5140960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5000"/>
              </a:lnSpc>
              <a:spcAft>
                <a:spcPts val="600"/>
              </a:spcAft>
            </a:pP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Vivendo novas emoções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que a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vida oferece</a:t>
            </a:r>
          </a:p>
          <a:p>
            <a:pPr>
              <a:lnSpc>
                <a:spcPct val="125000"/>
              </a:lnSpc>
              <a:spcAft>
                <a:spcPts val="600"/>
              </a:spcAft>
            </a:pP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Mas a vida não consegue apagar </a:t>
            </a:r>
          </a:p>
        </p:txBody>
      </p:sp>
    </p:spTree>
    <p:extLst>
      <p:ext uri="{BB962C8B-B14F-4D97-AF65-F5344CB8AC3E}">
        <p14:creationId xmlns:p14="http://schemas.microsoft.com/office/powerpoint/2010/main" val="3177962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1120"/>
            <a:ext cx="9235440" cy="7254240"/>
          </a:xfrm>
        </p:spPr>
      </p:pic>
      <p:sp>
        <p:nvSpPr>
          <p:cNvPr id="5" name="CaixaDeTexto 4"/>
          <p:cNvSpPr txBox="1"/>
          <p:nvPr/>
        </p:nvSpPr>
        <p:spPr>
          <a:xfrm>
            <a:off x="2209800" y="1329691"/>
            <a:ext cx="60198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Alguns sonhos e vivencias pretéritas</a:t>
            </a:r>
          </a:p>
          <a:p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Tão belas boas quanto o sofrimento</a:t>
            </a:r>
          </a:p>
        </p:txBody>
      </p:sp>
    </p:spTree>
    <p:extLst>
      <p:ext uri="{BB962C8B-B14F-4D97-AF65-F5344CB8AC3E}">
        <p14:creationId xmlns:p14="http://schemas.microsoft.com/office/powerpoint/2010/main" val="4244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3410" y="1047274"/>
            <a:ext cx="7886700" cy="994172"/>
          </a:xfrm>
        </p:spPr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403080" cy="6969760"/>
          </a:xfrm>
        </p:spPr>
      </p:pic>
      <p:sp>
        <p:nvSpPr>
          <p:cNvPr id="7" name="CaixaDeTexto 6"/>
          <p:cNvSpPr txBox="1"/>
          <p:nvPr/>
        </p:nvSpPr>
        <p:spPr>
          <a:xfrm>
            <a:off x="1168400" y="629920"/>
            <a:ext cx="74803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De vez por outra a reiniciar a tela...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Nos mistérios da vida vou meditando...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</a:b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9681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ço Reservado para Conteúdo 3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348784"/>
            <a:ext cx="9570720" cy="7440464"/>
          </a:xfrm>
        </p:spPr>
      </p:pic>
      <p:sp>
        <p:nvSpPr>
          <p:cNvPr id="5" name="CaixaDeTexto 4"/>
          <p:cNvSpPr txBox="1"/>
          <p:nvPr/>
        </p:nvSpPr>
        <p:spPr>
          <a:xfrm>
            <a:off x="375920" y="406401"/>
            <a:ext cx="7472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Nas transformações e metamorfose</a:t>
            </a:r>
            <a:b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</a:b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Da vida e seus enredos múltiplos</a:t>
            </a:r>
          </a:p>
        </p:txBody>
      </p:sp>
    </p:spTree>
    <p:extLst>
      <p:ext uri="{BB962C8B-B14F-4D97-AF65-F5344CB8AC3E}">
        <p14:creationId xmlns:p14="http://schemas.microsoft.com/office/powerpoint/2010/main" val="677059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1280"/>
            <a:ext cx="9245600" cy="7061199"/>
          </a:xfrm>
        </p:spPr>
      </p:pic>
      <p:sp>
        <p:nvSpPr>
          <p:cNvPr id="5" name="CaixaDeTexto 4"/>
          <p:cNvSpPr txBox="1"/>
          <p:nvPr/>
        </p:nvSpPr>
        <p:spPr>
          <a:xfrm>
            <a:off x="518160" y="518160"/>
            <a:ext cx="78663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É assim que cada um constrói a sua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história</a:t>
            </a:r>
          </a:p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Ainda assim viver é bom demais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712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3360"/>
            <a:ext cx="9258300" cy="7366000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568960"/>
            <a:ext cx="63487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Não se apagam na imensa tela da vida</a:t>
            </a:r>
          </a:p>
          <a:p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Fazendo-nos sentir assim tão </a:t>
            </a:r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na nossa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solidão</a:t>
            </a:r>
          </a:p>
        </p:txBody>
      </p:sp>
    </p:spTree>
    <p:extLst>
      <p:ext uri="{BB962C8B-B14F-4D97-AF65-F5344CB8AC3E}">
        <p14:creationId xmlns:p14="http://schemas.microsoft.com/office/powerpoint/2010/main" val="3821869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274560"/>
          </a:xfrm>
        </p:spPr>
      </p:pic>
      <p:sp>
        <p:nvSpPr>
          <p:cNvPr id="5" name="CaixaDeTexto 4"/>
          <p:cNvSpPr txBox="1"/>
          <p:nvPr/>
        </p:nvSpPr>
        <p:spPr>
          <a:xfrm>
            <a:off x="457200" y="1117600"/>
            <a:ext cx="8686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Ainda assim viver é bom demais...</a:t>
            </a: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É o que devemos ter em mente</a:t>
            </a:r>
          </a:p>
          <a:p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Para viver um agora feliz...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649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2560"/>
            <a:ext cx="9245599" cy="7315200"/>
          </a:xfrm>
        </p:spPr>
      </p:pic>
      <p:sp>
        <p:nvSpPr>
          <p:cNvPr id="5" name="CaixaDeTexto 4"/>
          <p:cNvSpPr txBox="1"/>
          <p:nvPr/>
        </p:nvSpPr>
        <p:spPr>
          <a:xfrm>
            <a:off x="396239" y="2143760"/>
            <a:ext cx="84531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 BLANCA" panose="02000000000000000000" pitchFamily="2" charset="0"/>
              </a:rPr>
              <a:t>É assim que segue a vida, com mudanças as vezes dinâmicas, até chegar a finitude...</a:t>
            </a:r>
            <a:endParaRPr lang="pt-BR" sz="3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9436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0"/>
            <a:ext cx="9398000" cy="7386319"/>
          </a:xfrm>
        </p:spPr>
      </p:pic>
      <p:sp>
        <p:nvSpPr>
          <p:cNvPr id="5" name="CaixaDeTexto 4"/>
          <p:cNvSpPr txBox="1"/>
          <p:nvPr/>
        </p:nvSpPr>
        <p:spPr>
          <a:xfrm>
            <a:off x="628650" y="233680"/>
            <a:ext cx="851535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Poema e Formatação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Imagens do faceboock google – 28/08/2014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Música: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Divulgação: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3"/>
              </a:rPr>
              <a:t>www.normasilveiramoraes.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3"/>
              </a:rPr>
              <a:t>recantodasletras.com.br</a:t>
            </a:r>
            <a:endParaRPr lang="pt-BR" sz="4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  <a:hlinkClick r:id="rId4"/>
              </a:rPr>
              <a:t>www.sergrasan.com/</a:t>
            </a:r>
            <a:endParaRPr lang="pt-BR" sz="4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  <a:p>
            <a:pPr algn="ctr"/>
            <a:r>
              <a:rPr lang="pt-BR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LANCA" panose="02000000000000000000" pitchFamily="2" charset="0"/>
              </a:rPr>
              <a:t>normasilveiramoraesslides </a:t>
            </a:r>
          </a:p>
          <a:p>
            <a:pPr algn="ctr"/>
            <a:endParaRPr lang="pt-BR" sz="4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BLANC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600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0000" advClick="0" advTm="20000">
        <p14:glitter pattern="hexagon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Vermelho Violeta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340</TotalTime>
  <Words>382</Words>
  <Application>Microsoft Office PowerPoint</Application>
  <PresentationFormat>Apresentação na tela (4:3)</PresentationFormat>
  <Paragraphs>67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3" baseType="lpstr">
      <vt:lpstr>AR BLANCA</vt:lpstr>
      <vt:lpstr>Arial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38</cp:revision>
  <dcterms:created xsi:type="dcterms:W3CDTF">2014-08-27T12:21:26Z</dcterms:created>
  <dcterms:modified xsi:type="dcterms:W3CDTF">2014-08-27T18:02:25Z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