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66" r:id="rId3"/>
    <p:sldId id="258" r:id="rId4"/>
    <p:sldId id="267" r:id="rId5"/>
    <p:sldId id="259" r:id="rId6"/>
    <p:sldId id="260" r:id="rId7"/>
    <p:sldId id="262" r:id="rId8"/>
    <p:sldId id="263" r:id="rId9"/>
    <p:sldId id="264" r:id="rId10"/>
    <p:sldId id="268" r:id="rId11"/>
    <p:sldId id="269" r:id="rId12"/>
    <p:sldId id="265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DB229-665A-4AD1-89D7-42930EEFCA0C}" type="datetimeFigureOut">
              <a:rPr lang="pt-BR" smtClean="0"/>
              <a:t>19/12/2017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9229C-2D22-40FA-AE7B-6303E1F99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9273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DB229-665A-4AD1-89D7-42930EEFCA0C}" type="datetimeFigureOut">
              <a:rPr lang="pt-BR" smtClean="0"/>
              <a:t>19/12/2017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9229C-2D22-40FA-AE7B-6303E1F99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4669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DB229-665A-4AD1-89D7-42930EEFCA0C}" type="datetimeFigureOut">
              <a:rPr lang="pt-BR" smtClean="0"/>
              <a:t>19/12/2017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9229C-2D22-40FA-AE7B-6303E1F99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3529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DB229-665A-4AD1-89D7-42930EEFCA0C}" type="datetimeFigureOut">
              <a:rPr lang="pt-BR" smtClean="0"/>
              <a:t>19/12/2017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9229C-2D22-40FA-AE7B-6303E1F99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8916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DB229-665A-4AD1-89D7-42930EEFCA0C}" type="datetimeFigureOut">
              <a:rPr lang="pt-BR" smtClean="0"/>
              <a:t>19/12/2017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9229C-2D22-40FA-AE7B-6303E1F99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2754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DB229-665A-4AD1-89D7-42930EEFCA0C}" type="datetimeFigureOut">
              <a:rPr lang="pt-BR" smtClean="0"/>
              <a:t>19/12/2017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9229C-2D22-40FA-AE7B-6303E1F99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6206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DB229-665A-4AD1-89D7-42930EEFCA0C}" type="datetimeFigureOut">
              <a:rPr lang="pt-BR" smtClean="0"/>
              <a:t>19/12/2017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9229C-2D22-40FA-AE7B-6303E1F99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4371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DB229-665A-4AD1-89D7-42930EEFCA0C}" type="datetimeFigureOut">
              <a:rPr lang="pt-BR" smtClean="0"/>
              <a:t>19/12/2017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9229C-2D22-40FA-AE7B-6303E1F99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2964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DB229-665A-4AD1-89D7-42930EEFCA0C}" type="datetimeFigureOut">
              <a:rPr lang="pt-BR" smtClean="0"/>
              <a:t>19/12/2017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9229C-2D22-40FA-AE7B-6303E1F99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72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DB229-665A-4AD1-89D7-42930EEFCA0C}" type="datetimeFigureOut">
              <a:rPr lang="pt-BR" smtClean="0"/>
              <a:t>19/12/2017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9229C-2D22-40FA-AE7B-6303E1F99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0372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DB229-665A-4AD1-89D7-42930EEFCA0C}" type="datetimeFigureOut">
              <a:rPr lang="pt-BR" smtClean="0"/>
              <a:t>19/12/2017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9229C-2D22-40FA-AE7B-6303E1F99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7049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8DB229-665A-4AD1-89D7-42930EEFCA0C}" type="datetimeFigureOut">
              <a:rPr lang="pt-BR" smtClean="0"/>
              <a:t>19/12/2017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99229C-2D22-40FA-AE7B-6303E1F99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8530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normasilveiramoraes.recantodasletra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79419" y="332509"/>
            <a:ext cx="7204364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u="sng" dirty="0" smtClean="0">
                <a:solidFill>
                  <a:srgbClr val="92D050"/>
                </a:solidFill>
              </a:rPr>
              <a:t>Magia do Natal</a:t>
            </a:r>
          </a:p>
          <a:p>
            <a:pPr algn="ctr"/>
            <a:endParaRPr lang="pt-BR" sz="3200" b="1" dirty="0" smtClean="0"/>
          </a:p>
          <a:p>
            <a:pPr algn="ctr"/>
            <a:r>
              <a:rPr lang="pt-BR" sz="4000" b="1" dirty="0" smtClean="0">
                <a:solidFill>
                  <a:srgbClr val="002060"/>
                </a:solidFill>
              </a:rPr>
              <a:t>Norma Aparecida Silveira</a:t>
            </a:r>
          </a:p>
          <a:p>
            <a:pPr algn="ctr"/>
            <a:r>
              <a:rPr lang="pt-BR" sz="4000" b="1" dirty="0" smtClean="0">
                <a:solidFill>
                  <a:srgbClr val="002060"/>
                </a:solidFill>
              </a:rPr>
              <a:t> de Moraes</a:t>
            </a:r>
          </a:p>
          <a:p>
            <a:pPr algn="ctr"/>
            <a:endParaRPr lang="pt-BR" sz="4000" b="1" dirty="0" smtClean="0"/>
          </a:p>
          <a:p>
            <a:pPr algn="ctr"/>
            <a:endParaRPr lang="pt-BR" sz="4000" b="1" dirty="0"/>
          </a:p>
          <a:p>
            <a:pPr algn="ctr"/>
            <a:endParaRPr lang="pt-BR" sz="4000" b="1" dirty="0" smtClean="0"/>
          </a:p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www.sergrasan.com</a:t>
            </a:r>
            <a:br>
              <a:rPr lang="pt-BR" sz="4000" b="1" dirty="0" smtClean="0">
                <a:solidFill>
                  <a:srgbClr val="0070C0"/>
                </a:solidFill>
              </a:rPr>
            </a:br>
            <a:endParaRPr lang="pt-BR" sz="4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905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  <p:sndAc>
          <p:stSnd loop="1">
            <p:snd r:embed="rId2" name="The Beatle - John Lennon - Imagine.wav"/>
          </p:stSnd>
        </p:sndAc>
      </p:transition>
    </mc:Choice>
    <mc:Fallback>
      <p:transition spd="slow" advClick="0" advTm="20000">
        <p:fade/>
        <p:sndAc>
          <p:stSnd loop="1">
            <p:snd r:embed="rId2" name="The Beatle - John Lennon - Imag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ço Reservado para Conteúdo 5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275"/>
            <a:ext cx="4558145" cy="6816725"/>
          </a:xfrm>
        </p:spPr>
      </p:pic>
      <p:sp>
        <p:nvSpPr>
          <p:cNvPr id="8" name="CaixaDeTexto 7"/>
          <p:cNvSpPr txBox="1"/>
          <p:nvPr/>
        </p:nvSpPr>
        <p:spPr>
          <a:xfrm>
            <a:off x="4558145" y="443345"/>
            <a:ext cx="407323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 </a:t>
            </a:r>
            <a:r>
              <a:rPr lang="pt-BR" sz="3200" b="1" dirty="0">
                <a:solidFill>
                  <a:srgbClr val="0070C0"/>
                </a:solidFill>
              </a:rPr>
              <a:t>O </a:t>
            </a:r>
            <a:r>
              <a:rPr lang="pt-BR" sz="3200" b="1" dirty="0" smtClean="0">
                <a:solidFill>
                  <a:srgbClr val="0070C0"/>
                </a:solidFill>
              </a:rPr>
              <a:t>Natal </a:t>
            </a:r>
            <a:r>
              <a:rPr lang="pt-BR" sz="3200" b="1" dirty="0">
                <a:solidFill>
                  <a:srgbClr val="0070C0"/>
                </a:solidFill>
              </a:rPr>
              <a:t>traz uma magia de sintonia </a:t>
            </a:r>
            <a:r>
              <a:rPr lang="pt-BR" sz="3200" b="1" dirty="0" smtClean="0">
                <a:solidFill>
                  <a:srgbClr val="0070C0"/>
                </a:solidFill>
              </a:rPr>
              <a:t>Cósmica </a:t>
            </a:r>
            <a:r>
              <a:rPr lang="pt-BR" sz="3200" b="1" dirty="0">
                <a:solidFill>
                  <a:srgbClr val="0070C0"/>
                </a:solidFill>
              </a:rPr>
              <a:t>no planeta, por onde se comemora o cristianismo, dá-se uma ideia de nascimento, de atitude e mudanças boas.</a:t>
            </a:r>
            <a:br>
              <a:rPr lang="pt-BR" sz="3200" b="1" dirty="0">
                <a:solidFill>
                  <a:srgbClr val="0070C0"/>
                </a:solidFill>
              </a:rPr>
            </a:br>
            <a:endParaRPr lang="pt-BR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942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628650" y="180109"/>
            <a:ext cx="78867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</a:t>
            </a:r>
            <a:r>
              <a:rPr lang="pt-BR" sz="3200" b="1" dirty="0" smtClean="0">
                <a:solidFill>
                  <a:schemeClr val="bg1"/>
                </a:solidFill>
              </a:rPr>
              <a:t>Natal </a:t>
            </a:r>
            <a:r>
              <a:rPr lang="pt-BR" sz="3200" b="1" dirty="0">
                <a:solidFill>
                  <a:schemeClr val="bg1"/>
                </a:solidFill>
              </a:rPr>
              <a:t>dá uma ideia de presentes, lembranças, como o Reis Magos ofertaram a Jesus a sua lembranças, o ouro, o incenso e a mirra.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688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564" y="124690"/>
            <a:ext cx="4048991" cy="6580909"/>
          </a:xfrm>
        </p:spPr>
      </p:pic>
      <p:sp>
        <p:nvSpPr>
          <p:cNvPr id="7" name="CaixaDeTexto 6"/>
          <p:cNvSpPr txBox="1"/>
          <p:nvPr/>
        </p:nvSpPr>
        <p:spPr>
          <a:xfrm>
            <a:off x="138545" y="290945"/>
            <a:ext cx="4197928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0000"/>
                </a:solidFill>
              </a:rPr>
              <a:t>O Natal é o resgate de valores mais belos, muitos estão de férias, tem mais tempo </a:t>
            </a:r>
            <a:r>
              <a:rPr lang="pt-BR" sz="3200" b="1" dirty="0" smtClean="0">
                <a:solidFill>
                  <a:srgbClr val="FF0000"/>
                </a:solidFill>
              </a:rPr>
              <a:t>para</a:t>
            </a:r>
          </a:p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 </a:t>
            </a:r>
            <a:r>
              <a:rPr lang="pt-BR" sz="3200" b="1" dirty="0">
                <a:solidFill>
                  <a:srgbClr val="FF0000"/>
                </a:solidFill>
              </a:rPr>
              <a:t>a família. Desejo de comemoração, de confraternização, seguindo o exemplo </a:t>
            </a:r>
            <a:endParaRPr lang="pt-BR" sz="3200" b="1" dirty="0" smtClean="0">
              <a:solidFill>
                <a:srgbClr val="FF000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da </a:t>
            </a:r>
            <a:r>
              <a:rPr lang="pt-BR" sz="3200" b="1" dirty="0">
                <a:solidFill>
                  <a:srgbClr val="FF0000"/>
                </a:solidFill>
              </a:rPr>
              <a:t>Sagrada Família, festejando o nascimento do </a:t>
            </a:r>
            <a:endParaRPr lang="pt-BR" sz="3200" b="1" dirty="0" smtClean="0">
              <a:solidFill>
                <a:srgbClr val="FF000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Menino </a:t>
            </a:r>
            <a:r>
              <a:rPr lang="pt-BR" sz="3200" b="1" dirty="0">
                <a:solidFill>
                  <a:srgbClr val="FF0000"/>
                </a:solidFill>
              </a:rPr>
              <a:t>Jesus.</a:t>
            </a:r>
            <a:br>
              <a:rPr lang="pt-BR" sz="3200" b="1" dirty="0">
                <a:solidFill>
                  <a:srgbClr val="FF0000"/>
                </a:solidFill>
              </a:rPr>
            </a:br>
            <a:endParaRPr lang="pt-BR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698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196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770586" y="471054"/>
            <a:ext cx="385156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     </a:t>
            </a:r>
            <a:r>
              <a:rPr lang="pt-BR" sz="3200" b="1" dirty="0">
                <a:solidFill>
                  <a:srgbClr val="00B0F0"/>
                </a:solidFill>
              </a:rPr>
              <a:t>Natal é tempo de fazer novenas, e lembrar das coisas boas que </a:t>
            </a:r>
            <a:r>
              <a:rPr lang="pt-BR" sz="3200" b="1" u="sng" dirty="0">
                <a:solidFill>
                  <a:srgbClr val="00B0F0"/>
                </a:solidFill>
              </a:rPr>
              <a:t>Jesus </a:t>
            </a:r>
            <a:r>
              <a:rPr lang="pt-BR" sz="3200" b="1" dirty="0">
                <a:solidFill>
                  <a:srgbClr val="00B0F0"/>
                </a:solidFill>
              </a:rPr>
              <a:t>deixou de herança para a humanidade, ensinamentos de amor, tolerância, perdão, paz, fraternidade...</a:t>
            </a:r>
            <a:br>
              <a:rPr lang="pt-BR" sz="3200" b="1" dirty="0">
                <a:solidFill>
                  <a:srgbClr val="00B0F0"/>
                </a:solidFill>
              </a:rPr>
            </a:br>
            <a:endParaRPr lang="pt-BR" sz="32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98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27417" cy="6719454"/>
          </a:xfrm>
        </p:spPr>
      </p:pic>
      <p:sp>
        <p:nvSpPr>
          <p:cNvPr id="5" name="CaixaDeTexto 4"/>
          <p:cNvSpPr txBox="1"/>
          <p:nvPr/>
        </p:nvSpPr>
        <p:spPr>
          <a:xfrm>
            <a:off x="4627417" y="332509"/>
            <a:ext cx="428105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7030A0"/>
                </a:solidFill>
              </a:rPr>
              <a:t>Natal </a:t>
            </a:r>
            <a:endParaRPr lang="pt-BR" sz="4000" b="1" dirty="0" smtClean="0">
              <a:solidFill>
                <a:srgbClr val="7030A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7030A0"/>
                </a:solidFill>
              </a:rPr>
              <a:t>é </a:t>
            </a:r>
            <a:r>
              <a:rPr lang="pt-BR" sz="4000" b="1" dirty="0">
                <a:solidFill>
                  <a:srgbClr val="7030A0"/>
                </a:solidFill>
              </a:rPr>
              <a:t>tempo de resgate, de fazer planos, de abrir o coração para o misticismo, para a religião, para a solidariedade.</a:t>
            </a:r>
            <a:br>
              <a:rPr lang="pt-BR" sz="4000" b="1" dirty="0">
                <a:solidFill>
                  <a:srgbClr val="7030A0"/>
                </a:solidFill>
              </a:rPr>
            </a:br>
            <a:endParaRPr lang="pt-BR" sz="4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487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80109" y="697635"/>
            <a:ext cx="439189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92D050"/>
                </a:solidFill>
              </a:rPr>
              <a:t>Natal é </a:t>
            </a:r>
            <a:endParaRPr lang="pt-BR" sz="4000" b="1" dirty="0" smtClean="0">
              <a:solidFill>
                <a:srgbClr val="92D05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92D050"/>
                </a:solidFill>
              </a:rPr>
              <a:t>tradição</a:t>
            </a:r>
            <a:r>
              <a:rPr lang="pt-BR" sz="4000" b="1" dirty="0">
                <a:solidFill>
                  <a:srgbClr val="92D050"/>
                </a:solidFill>
              </a:rPr>
              <a:t>, hábito, é estratégia dos comerciantes, é o espírito </a:t>
            </a:r>
            <a:endParaRPr lang="pt-BR" sz="4000" b="1" dirty="0" smtClean="0">
              <a:solidFill>
                <a:srgbClr val="92D05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92D050"/>
                </a:solidFill>
              </a:rPr>
              <a:t>natalino </a:t>
            </a:r>
            <a:r>
              <a:rPr lang="pt-BR" sz="4000" b="1" dirty="0">
                <a:solidFill>
                  <a:srgbClr val="92D050"/>
                </a:solidFill>
              </a:rPr>
              <a:t>atraindo, seduzindo...</a:t>
            </a:r>
            <a:br>
              <a:rPr lang="pt-BR" sz="4000" b="1" dirty="0">
                <a:solidFill>
                  <a:srgbClr val="92D050"/>
                </a:solidFill>
              </a:rPr>
            </a:br>
            <a:endParaRPr lang="pt-BR" sz="40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84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066800" y="831273"/>
            <a:ext cx="493221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/>
              <a:t>Natal </a:t>
            </a:r>
            <a:endParaRPr lang="pt-BR" sz="3600" b="1" dirty="0" smtClean="0"/>
          </a:p>
          <a:p>
            <a:pPr algn="ctr"/>
            <a:r>
              <a:rPr lang="pt-BR" sz="3600" b="1" dirty="0" smtClean="0"/>
              <a:t>é </a:t>
            </a:r>
            <a:r>
              <a:rPr lang="pt-BR" sz="3600" b="1" dirty="0"/>
              <a:t>árvore de Natal, é bolas, luzes, é presépio, Papai Noel, é ceia, pudins, manjares, frutas, sorvetes, </a:t>
            </a:r>
            <a:r>
              <a:rPr lang="pt-BR" sz="3600" b="1" dirty="0" smtClean="0"/>
              <a:t>presente, </a:t>
            </a:r>
            <a:r>
              <a:rPr lang="pt-BR" sz="3600" b="1" dirty="0"/>
              <a:t>etc...</a:t>
            </a:r>
            <a:br>
              <a:rPr lang="pt-BR" sz="3600" b="1" dirty="0"/>
            </a:b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1389789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174548" y="427742"/>
            <a:ext cx="4655127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     </a:t>
            </a:r>
            <a:r>
              <a:rPr lang="pt-BR" sz="4000" b="1" dirty="0">
                <a:solidFill>
                  <a:srgbClr val="FFFF00"/>
                </a:solidFill>
              </a:rPr>
              <a:t>Natal </a:t>
            </a:r>
            <a:endParaRPr lang="pt-BR" sz="40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é </a:t>
            </a:r>
            <a:r>
              <a:rPr lang="pt-BR" sz="4000" b="1" dirty="0">
                <a:solidFill>
                  <a:srgbClr val="FFFF00"/>
                </a:solidFill>
              </a:rPr>
              <a:t>magia, é alegria, tristeza para muitos, paradoxal sentimentos, encontros de </a:t>
            </a:r>
            <a:r>
              <a:rPr lang="pt-BR" sz="4000" b="1" dirty="0" smtClean="0">
                <a:solidFill>
                  <a:srgbClr val="FFFF00"/>
                </a:solidFill>
              </a:rPr>
              <a:t>almas </a:t>
            </a:r>
            <a:r>
              <a:rPr lang="pt-BR" sz="4000" b="1" dirty="0">
                <a:solidFill>
                  <a:srgbClr val="FFFF00"/>
                </a:solidFill>
              </a:rPr>
              <a:t>afins, serenidade, </a:t>
            </a:r>
            <a:endParaRPr lang="pt-BR" sz="40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ou </a:t>
            </a:r>
            <a:r>
              <a:rPr lang="pt-BR" sz="4000" b="1" dirty="0">
                <a:solidFill>
                  <a:srgbClr val="FFFF00"/>
                </a:solidFill>
              </a:rPr>
              <a:t>até melancolia</a:t>
            </a:r>
            <a:r>
              <a:rPr lang="pt-BR" sz="4000" b="1" dirty="0" smtClean="0">
                <a:solidFill>
                  <a:srgbClr val="FFFF00"/>
                </a:solidFill>
              </a:rPr>
              <a:t>.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Natal é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reflexão</a:t>
            </a:r>
            <a:r>
              <a:rPr lang="pt-BR" b="1" dirty="0"/>
              <a:t/>
            </a:r>
            <a:br>
              <a:rPr lang="pt-BR" b="1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10901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925" y="0"/>
            <a:ext cx="4918075" cy="6858000"/>
          </a:xfrm>
          <a:effectLst>
            <a:softEdge rad="127000"/>
          </a:effectLst>
        </p:spPr>
      </p:pic>
      <p:sp>
        <p:nvSpPr>
          <p:cNvPr id="6" name="CaixaDeTexto 5"/>
          <p:cNvSpPr txBox="1"/>
          <p:nvPr/>
        </p:nvSpPr>
        <p:spPr>
          <a:xfrm>
            <a:off x="180110" y="249382"/>
            <a:ext cx="404581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33CC"/>
                </a:solidFill>
              </a:rPr>
              <a:t>Natal é atividade festeira, é motivo para gastar, atrair, ficar bonito, balançar corações, resgatar amizades, fazer as pazes, reconciliação, é meditação, é bom, é amor, é paz.</a:t>
            </a:r>
            <a:br>
              <a:rPr lang="pt-BR" sz="3600" b="1" dirty="0">
                <a:solidFill>
                  <a:srgbClr val="FF33CC"/>
                </a:solidFill>
              </a:rPr>
            </a:br>
            <a:endParaRPr lang="pt-BR" sz="3600" dirty="0">
              <a:solidFill>
                <a:srgbClr val="FF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188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30763" cy="6858000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4710545" y="346364"/>
            <a:ext cx="4433455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002060"/>
                </a:solidFill>
              </a:rPr>
              <a:t>NATAL </a:t>
            </a:r>
            <a:endParaRPr lang="pt-BR" sz="28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</a:rPr>
              <a:t>É </a:t>
            </a:r>
            <a:r>
              <a:rPr lang="pt-BR" sz="2800" b="1" dirty="0">
                <a:solidFill>
                  <a:srgbClr val="002060"/>
                </a:solidFill>
              </a:rPr>
              <a:t>DESEJAR O BEM, SER </a:t>
            </a:r>
            <a:r>
              <a:rPr lang="pt-BR" sz="2800" b="1" dirty="0" smtClean="0">
                <a:solidFill>
                  <a:srgbClr val="002060"/>
                </a:solidFill>
              </a:rPr>
              <a:t>BEM, FAZER O BEM </a:t>
            </a:r>
          </a:p>
          <a:p>
            <a:pPr algn="ctr"/>
            <a:r>
              <a:rPr lang="pt-BR" sz="2800" b="1" dirty="0" smtClean="0">
                <a:solidFill>
                  <a:srgbClr val="002060"/>
                </a:solidFill>
              </a:rPr>
              <a:t>AJUDAR OS MAIS</a:t>
            </a:r>
          </a:p>
          <a:p>
            <a:pPr algn="ctr"/>
            <a:r>
              <a:rPr lang="pt-BR" sz="2800" b="1" dirty="0" smtClean="0">
                <a:solidFill>
                  <a:srgbClr val="002060"/>
                </a:solidFill>
              </a:rPr>
              <a:t>POBRES</a:t>
            </a:r>
          </a:p>
          <a:p>
            <a:pPr algn="ctr"/>
            <a:r>
              <a:rPr lang="pt-BR" sz="2800" b="1" dirty="0" smtClean="0">
                <a:solidFill>
                  <a:srgbClr val="002060"/>
                </a:solidFill>
              </a:rPr>
              <a:t>É </a:t>
            </a:r>
            <a:r>
              <a:rPr lang="pt-BR" sz="2800" b="1" dirty="0">
                <a:solidFill>
                  <a:srgbClr val="002060"/>
                </a:solidFill>
              </a:rPr>
              <a:t>DESCOBRIR A ESSÊNCIA </a:t>
            </a:r>
            <a:endParaRPr lang="pt-BR" sz="28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</a:rPr>
              <a:t>DA </a:t>
            </a:r>
            <a:r>
              <a:rPr lang="pt-BR" sz="2800" b="1" dirty="0">
                <a:solidFill>
                  <a:srgbClr val="002060"/>
                </a:solidFill>
              </a:rPr>
              <a:t>ALMA. </a:t>
            </a:r>
            <a:endParaRPr lang="pt-BR" sz="28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</a:rPr>
              <a:t>É </a:t>
            </a:r>
            <a:r>
              <a:rPr lang="pt-BR" sz="2800" b="1" dirty="0">
                <a:solidFill>
                  <a:srgbClr val="002060"/>
                </a:solidFill>
              </a:rPr>
              <a:t>sorrir, celebrar. </a:t>
            </a:r>
            <a:endParaRPr lang="pt-BR" sz="28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</a:rPr>
              <a:t>aprender</a:t>
            </a:r>
            <a:r>
              <a:rPr lang="pt-BR" sz="2800" b="1" dirty="0">
                <a:solidFill>
                  <a:srgbClr val="002060"/>
                </a:solidFill>
              </a:rPr>
              <a:t>...</a:t>
            </a:r>
            <a:br>
              <a:rPr lang="pt-BR" sz="2800" b="1" dirty="0">
                <a:solidFill>
                  <a:srgbClr val="002060"/>
                </a:solidFill>
              </a:rPr>
            </a:br>
            <a:r>
              <a:rPr lang="pt-BR" sz="2800" b="1" dirty="0">
                <a:solidFill>
                  <a:srgbClr val="002060"/>
                </a:solidFill>
              </a:rPr>
              <a:t>É LEMBRANÇA, TEMPERANÇA, AMOR, CELEBRAÇÃO, PAZ, HARMONIA, ORAÇÃO</a:t>
            </a:r>
            <a:r>
              <a:rPr lang="pt-BR" sz="2800" b="1" dirty="0" smtClean="0">
                <a:solidFill>
                  <a:srgbClr val="002060"/>
                </a:solidFill>
              </a:rPr>
              <a:t>...</a:t>
            </a:r>
          </a:p>
          <a:p>
            <a:pPr algn="ctr"/>
            <a:r>
              <a:rPr lang="pt-BR" sz="2800" b="1" dirty="0" smtClean="0">
                <a:solidFill>
                  <a:srgbClr val="002060"/>
                </a:solidFill>
              </a:rPr>
              <a:t>MEDITAÇÃO</a:t>
            </a:r>
            <a:endParaRPr lang="pt-BR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329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70475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5292437" y="366623"/>
            <a:ext cx="3422073" cy="726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7030A0"/>
                </a:solidFill>
              </a:rPr>
              <a:t>Magia do </a:t>
            </a:r>
            <a:r>
              <a:rPr lang="pt-BR" sz="4000" b="1" dirty="0" smtClean="0">
                <a:solidFill>
                  <a:srgbClr val="7030A0"/>
                </a:solidFill>
              </a:rPr>
              <a:t>Natal</a:t>
            </a:r>
          </a:p>
          <a:p>
            <a:pPr algn="ctr"/>
            <a:r>
              <a:rPr lang="pt-BR" b="1" dirty="0" smtClean="0"/>
              <a:t>texto</a:t>
            </a:r>
          </a:p>
          <a:p>
            <a:pPr algn="ctr"/>
            <a:r>
              <a:rPr lang="pt-BR" sz="2800" b="1" dirty="0" smtClean="0">
                <a:solidFill>
                  <a:srgbClr val="002060"/>
                </a:solidFill>
              </a:rPr>
              <a:t>Norma A S de Moraes</a:t>
            </a:r>
          </a:p>
          <a:p>
            <a:pPr algn="ctr"/>
            <a:r>
              <a:rPr lang="pt-BR" sz="2800" b="1" dirty="0" smtClean="0">
                <a:solidFill>
                  <a:srgbClr val="002060"/>
                </a:solidFill>
              </a:rPr>
              <a:t>Imagens google</a:t>
            </a:r>
          </a:p>
          <a:p>
            <a:pPr algn="ctr"/>
            <a:endParaRPr lang="pt-BR" sz="28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2800" b="1" dirty="0" err="1" smtClean="0">
                <a:solidFill>
                  <a:srgbClr val="002060"/>
                </a:solidFill>
              </a:rPr>
              <a:t>Musica:JOHN</a:t>
            </a:r>
            <a:r>
              <a:rPr lang="pt-BR" sz="2800" b="1" dirty="0" smtClean="0">
                <a:solidFill>
                  <a:srgbClr val="002060"/>
                </a:solidFill>
              </a:rPr>
              <a:t> LENNOM- Imagine</a:t>
            </a:r>
          </a:p>
          <a:p>
            <a:pPr algn="ctr"/>
            <a:endParaRPr lang="pt-BR" sz="4000" b="1" dirty="0"/>
          </a:p>
          <a:p>
            <a:pPr algn="ctr"/>
            <a:r>
              <a:rPr lang="pt-BR" sz="2400" b="1" dirty="0" smtClean="0">
                <a:solidFill>
                  <a:srgbClr val="0070C0"/>
                </a:solidFill>
              </a:rPr>
              <a:t>Divulgação</a:t>
            </a:r>
          </a:p>
          <a:p>
            <a:pPr algn="ctr"/>
            <a:r>
              <a:rPr lang="pt-BR" sz="2400" b="1" dirty="0" smtClean="0">
                <a:solidFill>
                  <a:srgbClr val="0070C0"/>
                </a:solidFill>
                <a:hlinkClick r:id="rId4"/>
              </a:rPr>
              <a:t>www.normasilveiramoraes.recantodasletras</a:t>
            </a:r>
            <a:endParaRPr lang="pt-BR" sz="2400" b="1" dirty="0" smtClean="0">
              <a:solidFill>
                <a:srgbClr val="0070C0"/>
              </a:solidFill>
            </a:endParaRPr>
          </a:p>
          <a:p>
            <a:pPr algn="ctr"/>
            <a:endParaRPr lang="pt-BR" sz="2400" b="1" dirty="0" smtClean="0">
              <a:solidFill>
                <a:srgbClr val="0070C0"/>
              </a:solidFill>
            </a:endParaRPr>
          </a:p>
          <a:p>
            <a:pPr algn="ctr"/>
            <a:endParaRPr lang="pt-BR" sz="2400" b="1" dirty="0" smtClean="0">
              <a:solidFill>
                <a:srgbClr val="0070C0"/>
              </a:solidFill>
            </a:endParaRPr>
          </a:p>
          <a:p>
            <a:pPr algn="ctr"/>
            <a:r>
              <a:rPr lang="pt-BR" sz="2800" b="1" dirty="0" smtClean="0">
                <a:solidFill>
                  <a:srgbClr val="0070C0"/>
                </a:solidFill>
                <a:hlinkClick r:id="rId5"/>
              </a:rPr>
              <a:t>www.sergrasan.com</a:t>
            </a:r>
            <a:endParaRPr lang="pt-BR" sz="2800" b="1" dirty="0" smtClean="0">
              <a:solidFill>
                <a:srgbClr val="0070C0"/>
              </a:solidFill>
            </a:endParaRPr>
          </a:p>
          <a:p>
            <a:pPr algn="ctr"/>
            <a:r>
              <a:rPr lang="pt-BR" sz="4000" b="1" dirty="0">
                <a:solidFill>
                  <a:srgbClr val="0070C0"/>
                </a:solidFill>
              </a:rPr>
              <a:t/>
            </a:r>
            <a:br>
              <a:rPr lang="pt-BR" sz="4000" b="1" dirty="0">
                <a:solidFill>
                  <a:srgbClr val="0070C0"/>
                </a:solidFill>
              </a:rPr>
            </a:br>
            <a:endParaRPr lang="pt-BR" sz="4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571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glitter pattern="hexagon"/>
        <p:sndAc>
          <p:stSnd loop="1">
            <p:snd r:embed="rId2" name="The Beatle - John Lennon - Imagine.wav"/>
          </p:stSnd>
        </p:sndAc>
      </p:transition>
    </mc:Choice>
    <mc:Fallback>
      <p:transition spd="slow" advClick="0" advTm="20000">
        <p:fade/>
        <p:sndAc>
          <p:stSnd loop="1">
            <p:snd r:embed="rId2" name="The Beatle - John Lennon - Imag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629</TotalTime>
  <Words>248</Words>
  <Application>Microsoft Office PowerPoint</Application>
  <PresentationFormat>Apresentação na tela (4:3)</PresentationFormat>
  <Paragraphs>51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19</cp:revision>
  <dcterms:created xsi:type="dcterms:W3CDTF">2017-12-19T10:21:25Z</dcterms:created>
  <dcterms:modified xsi:type="dcterms:W3CDTF">2017-12-19T20:50:29Z</dcterms:modified>
</cp:coreProperties>
</file>