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5" r:id="rId8"/>
    <p:sldId id="262" r:id="rId9"/>
    <p:sldId id="266" r:id="rId10"/>
    <p:sldId id="268" r:id="rId11"/>
    <p:sldId id="269" r:id="rId12"/>
    <p:sldId id="264" r:id="rId13"/>
    <p:sldId id="263" r:id="rId14"/>
    <p:sldId id="270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960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743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510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2670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726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14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200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1171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0453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0300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5895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6D608-10FC-4504-AD86-70CB1BBAE38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F18A2-2FFF-46D3-BC6A-05D0B893C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1928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512618"/>
            <a:ext cx="86868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C00000"/>
                </a:solidFill>
              </a:rPr>
              <a:t>A DUALIDADE </a:t>
            </a:r>
            <a:r>
              <a:rPr lang="pt-BR" sz="6000" b="1" dirty="0" smtClean="0">
                <a:solidFill>
                  <a:srgbClr val="C00000"/>
                </a:solidFill>
              </a:rPr>
              <a:t>HUMANA NO </a:t>
            </a:r>
          </a:p>
          <a:p>
            <a:pPr algn="ctr"/>
            <a:r>
              <a:rPr lang="pt-BR" sz="6000" b="1" dirty="0" smtClean="0">
                <a:solidFill>
                  <a:srgbClr val="C00000"/>
                </a:solidFill>
              </a:rPr>
              <a:t>MUNDO EXISTENCIAL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</a:rPr>
              <a:t>APRESENTAÇÃO 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</a:rPr>
              <a:t>NORMA AP SILVEIRA DE MORAES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</a:rPr>
              <a:t>WWW.SERGRASAN.COM</a:t>
            </a:r>
            <a:endParaRPr lang="pt-B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662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  <p:sndAc>
          <p:stSnd loop="1">
            <p:snd r:embed="rId2" name="Olivia newton jhonATT004043.wav"/>
          </p:stSnd>
        </p:sndAc>
      </p:transition>
    </mc:Choice>
    <mc:Fallback>
      <p:transition spd="slow" advClick="0" advTm="20000">
        <p:fade/>
        <p:sndAc>
          <p:stSnd loop="1">
            <p:snd r:embed="rId2" name="Olivia newton jhonATT00404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709352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7092" y="4294909"/>
            <a:ext cx="81741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Somos seres duais, e muitas </a:t>
            </a:r>
            <a:r>
              <a:rPr lang="pt-BR" sz="3200" b="1" dirty="0" smtClean="0">
                <a:solidFill>
                  <a:schemeClr val="bg1"/>
                </a:solidFill>
              </a:rPr>
              <a:t>vezes, </a:t>
            </a:r>
            <a:r>
              <a:rPr lang="pt-BR" sz="3200" b="1" dirty="0">
                <a:solidFill>
                  <a:schemeClr val="bg1"/>
                </a:solidFill>
              </a:rPr>
              <a:t>a dualidade é que tem o poder de desencadear a angústia, o tédio humano, a melancolia e por outro lado, a revolta, a perversidade, a maldade, inveja e outros sentimentos nada bons.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250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429491"/>
            <a:ext cx="85205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dualidade contribui para a dúvida, desesperança, desamparo, a solidão, o ser ante social, o medo e a baixa autoestima</a:t>
            </a:r>
            <a:r>
              <a:rPr lang="pt-BR" sz="3600" b="1" dirty="0" smtClean="0">
                <a:solidFill>
                  <a:schemeClr val="bg1"/>
                </a:solidFill>
              </a:rPr>
              <a:t>.</a:t>
            </a:r>
          </a:p>
          <a:p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vida é um mar, de constantes desafios, escola de conflitos e escolhas. </a:t>
            </a:r>
          </a:p>
        </p:txBody>
      </p:sp>
    </p:spTree>
    <p:extLst>
      <p:ext uri="{BB962C8B-B14F-4D97-AF65-F5344CB8AC3E}">
        <p14:creationId xmlns:p14="http://schemas.microsoft.com/office/powerpoint/2010/main" val="325192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457200"/>
            <a:ext cx="77585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. </a:t>
            </a:r>
            <a:r>
              <a:rPr lang="pt-BR" sz="3200" b="1" dirty="0">
                <a:solidFill>
                  <a:schemeClr val="bg1"/>
                </a:solidFill>
              </a:rPr>
              <a:t>Assim o homem está sempre insatisfeito, sempre faltando alguma coisa, e quando conquista não sabe dar valor.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homem nasceu para ser bom, segundo o desejo do seu Criador, mas conheceu a revolta e muitas vezes a ingratidão. É uma luta constante entre o </a:t>
            </a:r>
            <a:r>
              <a:rPr lang="pt-BR" sz="3200" b="1" dirty="0" smtClean="0">
                <a:solidFill>
                  <a:schemeClr val="bg1"/>
                </a:solidFill>
              </a:rPr>
              <a:t>BEM  e o mal</a:t>
            </a: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125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10836"/>
            <a:ext cx="7924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Refletindo pessoalmente, a gente percebe que há sempre duas vozes nos inspirando, de um lado a alegria, o bem, e do outro sentimentos negativos e rebeldes até de vinganças e soberba.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801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823855"/>
            <a:ext cx="81326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homem desde tempos primórdios, enfrenta sentimentos de péssima categoria também, ele deseja ter mais do que SER, quer poder, coisas que </a:t>
            </a:r>
            <a:r>
              <a:rPr lang="pt-BR" sz="3600" b="1" dirty="0" smtClean="0">
                <a:solidFill>
                  <a:schemeClr val="bg1"/>
                </a:solidFill>
              </a:rPr>
              <a:t>só o </a:t>
            </a:r>
            <a:r>
              <a:rPr lang="pt-BR" sz="3600" b="1" dirty="0">
                <a:solidFill>
                  <a:schemeClr val="bg1"/>
                </a:solidFill>
              </a:rPr>
              <a:t>dinheiro pode comprar. 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126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1233055"/>
            <a:ext cx="760614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Os que tem sabedoria e não tem tanto apego, e sabem viver melhor, tudo está bom, é de bem com a vida, e só desejam o necessário para viver, sem ambição, desejam apenas uma casa para morar e um emprego para sustentar seus lares. 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509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25236" y="637309"/>
            <a:ext cx="72597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Vemos tanta gente matando outra pessoa, por causa de dinheiro, de heranças, de poder, de fama. Nesses, o instinto mal, da dualidade, é quem comanda e não ouve a outra voz, e acha que está sempre certos. </a:t>
            </a:r>
          </a:p>
        </p:txBody>
      </p:sp>
    </p:spTree>
    <p:extLst>
      <p:ext uri="{BB962C8B-B14F-4D97-AF65-F5344CB8AC3E}">
        <p14:creationId xmlns:p14="http://schemas.microsoft.com/office/powerpoint/2010/main" val="2957381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2812474"/>
            <a:ext cx="763385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Não conseguem pensar no bem, e muitas vezes, no contexto do ambiente aonde nasceu reforça o pior lado. A criação pode contribuir muito embora, vemos casos de pessoas nascidos em lares bem estruturado, que ainda assim, gostam de praticar o mal, são sádicos, insanos.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598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" y="0"/>
            <a:ext cx="908685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18" y="581891"/>
            <a:ext cx="712123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Podemos combater a dualidade, com comportamentos mais honestos, fraternais, realistas, subjetivos, com o coração caridoso e amoroso, sempre se esforçando para fazer o bem vencer sempre, seres humanos mais justos, plenos, conscientes, reflexivos, sempre buscando a sabedoria que emana da Luz Maior.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980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2" y="0"/>
            <a:ext cx="962890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997527"/>
            <a:ext cx="70935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vida é feita de escolhas, possibilidades e oportunidades de fazer o bem e o mal. Basta pensar e ouvir o lado bom, a essência da vida, a verdade da vida, e deixar a ampulheta da vida seguir, </a:t>
            </a:r>
          </a:p>
        </p:txBody>
      </p:sp>
    </p:spTree>
    <p:extLst>
      <p:ext uri="{BB962C8B-B14F-4D97-AF65-F5344CB8AC3E}">
        <p14:creationId xmlns:p14="http://schemas.microsoft.com/office/powerpoint/2010/main" val="384597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71350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3144982"/>
            <a:ext cx="695498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</a:t>
            </a:r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esquadro e o compasso fazendo o traçado, da obra prima da vida, deixando sempre a centelha de Luz entrar, para combater o mal, que vai produzindo mais e mais carmas negativos, mais infelicidades, tristezas e desgraças. 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973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387927"/>
            <a:ext cx="75368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Não mudamos o mundo, mas mudamos nossos corações, preenchendo-os de Luz e sabedoria, tornando pelo menos nossas vidas melhores. A gente tenta e a gente vai vencendo o mal.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49424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526473"/>
            <a:ext cx="796636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accent2"/>
                </a:solidFill>
              </a:rPr>
              <a:t>A DUALIDADE HUMANA NO MUNDO EXISTENCIAL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TEXTO E FORMATAÇÃO DO 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AP SILVEIRA DE 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PARA VIDEO também: Kátia ASSIS IZÚ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IMAGENS. SITE PIXABAY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MÚSICA: DE  OLIVIA NEWTON JHON 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b="1" dirty="0" smtClean="0">
                <a:solidFill>
                  <a:srgbClr val="FFC000"/>
                </a:solidFill>
              </a:rPr>
              <a:t>APRESENTAÇÃO</a:t>
            </a:r>
          </a:p>
          <a:p>
            <a:r>
              <a:rPr lang="pt-BR" b="1" dirty="0" smtClean="0">
                <a:solidFill>
                  <a:srgbClr val="FFC000"/>
                </a:solidFill>
                <a:hlinkClick r:id="rId3"/>
              </a:rPr>
              <a:t>WWW.NORMASILVEIRAMORAES.RECANTODASLETRAS.COM.BR</a:t>
            </a:r>
            <a:endParaRPr lang="pt-BR" b="1" dirty="0" smtClean="0">
              <a:solidFill>
                <a:srgbClr val="FFC000"/>
              </a:solidFill>
            </a:endParaRPr>
          </a:p>
          <a:p>
            <a:r>
              <a:rPr lang="pt-BR" b="1" dirty="0" smtClean="0">
                <a:solidFill>
                  <a:srgbClr val="FFC000"/>
                </a:solidFill>
              </a:rPr>
              <a:t> NORMA NATUREZA SLIDES</a:t>
            </a:r>
          </a:p>
          <a:p>
            <a:r>
              <a:rPr lang="pt-BR" b="1" dirty="0" smtClean="0">
                <a:solidFill>
                  <a:srgbClr val="FFC000"/>
                </a:solidFill>
              </a:rPr>
              <a:t>NORMA AP SILVEIRA DE MORAES</a:t>
            </a:r>
          </a:p>
          <a:p>
            <a:r>
              <a:rPr lang="pt-BR" b="1" dirty="0" smtClean="0">
                <a:solidFill>
                  <a:srgbClr val="FFC000"/>
                </a:solidFill>
              </a:rPr>
              <a:t>DIVULGAÇÃO</a:t>
            </a:r>
          </a:p>
          <a:p>
            <a:r>
              <a:rPr lang="pt-BR" b="1" dirty="0" smtClean="0">
                <a:solidFill>
                  <a:srgbClr val="FFC000"/>
                </a:solidFill>
              </a:rPr>
              <a:t>NORMA SILVEIRA MORAES SLIDES</a:t>
            </a:r>
          </a:p>
          <a:p>
            <a:r>
              <a:rPr lang="pt-BR" b="1" dirty="0" smtClean="0">
                <a:solidFill>
                  <a:srgbClr val="FFC000"/>
                </a:solidFill>
                <a:hlinkClick r:id="rId4"/>
              </a:rPr>
              <a:t>WWW.SERGRASAN.COM</a:t>
            </a:r>
            <a:endParaRPr lang="pt-BR" b="1" dirty="0" smtClean="0">
              <a:solidFill>
                <a:srgbClr val="FFC000"/>
              </a:solidFill>
            </a:endParaRPr>
          </a:p>
          <a:p>
            <a:endParaRPr lang="pt-BR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602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510</Words>
  <Application>Microsoft Office PowerPoint</Application>
  <PresentationFormat>Apresentação na tela (4:3)</PresentationFormat>
  <Paragraphs>35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24</cp:revision>
  <dcterms:created xsi:type="dcterms:W3CDTF">2019-01-19T11:25:28Z</dcterms:created>
  <dcterms:modified xsi:type="dcterms:W3CDTF">2019-01-19T12:20:30Z</dcterms:modified>
</cp:coreProperties>
</file>