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56" r:id="rId3"/>
    <p:sldId id="257" r:id="rId4"/>
    <p:sldId id="258" r:id="rId5"/>
    <p:sldId id="259" r:id="rId6"/>
    <p:sldId id="260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70" r:id="rId1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5D771-9CC1-45B1-9A5B-BA7139463C20}" type="datetimeFigureOut">
              <a:rPr lang="pt-BR" smtClean="0"/>
              <a:t>29/07/2019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43A05-61D3-4556-A4BC-B52E38AF36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13883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Click="0" advTm="21000">
        <p15:prstTrans prst="crush"/>
      </p:transition>
    </mc:Choice>
    <mc:Fallback>
      <p:transition spd="slow" advClick="0" advTm="2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5D771-9CC1-45B1-9A5B-BA7139463C20}" type="datetimeFigureOut">
              <a:rPr lang="pt-BR" smtClean="0"/>
              <a:t>29/07/2019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43A05-61D3-4556-A4BC-B52E38AF36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95357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Click="0" advTm="21000">
        <p15:prstTrans prst="crush"/>
      </p:transition>
    </mc:Choice>
    <mc:Fallback>
      <p:transition spd="slow" advClick="0" advTm="2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5D771-9CC1-45B1-9A5B-BA7139463C20}" type="datetimeFigureOut">
              <a:rPr lang="pt-BR" smtClean="0"/>
              <a:t>29/07/2019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43A05-61D3-4556-A4BC-B52E38AF36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68040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Click="0" advTm="21000">
        <p15:prstTrans prst="crush"/>
      </p:transition>
    </mc:Choice>
    <mc:Fallback>
      <p:transition spd="slow" advClick="0" advTm="2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5D771-9CC1-45B1-9A5B-BA7139463C20}" type="datetimeFigureOut">
              <a:rPr lang="pt-BR" smtClean="0"/>
              <a:t>29/07/2019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43A05-61D3-4556-A4BC-B52E38AF36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92554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Click="0" advTm="21000">
        <p15:prstTrans prst="crush"/>
      </p:transition>
    </mc:Choice>
    <mc:Fallback>
      <p:transition spd="slow" advClick="0" advTm="2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5D771-9CC1-45B1-9A5B-BA7139463C20}" type="datetimeFigureOut">
              <a:rPr lang="pt-BR" smtClean="0"/>
              <a:t>29/07/2019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43A05-61D3-4556-A4BC-B52E38AF36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73466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Click="0" advTm="21000">
        <p15:prstTrans prst="crush"/>
      </p:transition>
    </mc:Choice>
    <mc:Fallback>
      <p:transition spd="slow" advClick="0" advTm="2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5D771-9CC1-45B1-9A5B-BA7139463C20}" type="datetimeFigureOut">
              <a:rPr lang="pt-BR" smtClean="0"/>
              <a:t>29/07/2019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43A05-61D3-4556-A4BC-B52E38AF36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27119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Click="0" advTm="21000">
        <p15:prstTrans prst="crush"/>
      </p:transition>
    </mc:Choice>
    <mc:Fallback>
      <p:transition spd="slow" advClick="0" advTm="2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5D771-9CC1-45B1-9A5B-BA7139463C20}" type="datetimeFigureOut">
              <a:rPr lang="pt-BR" smtClean="0"/>
              <a:t>29/07/2019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43A05-61D3-4556-A4BC-B52E38AF36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35049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Click="0" advTm="21000">
        <p15:prstTrans prst="crush"/>
      </p:transition>
    </mc:Choice>
    <mc:Fallback>
      <p:transition spd="slow" advClick="0" advTm="2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5D771-9CC1-45B1-9A5B-BA7139463C20}" type="datetimeFigureOut">
              <a:rPr lang="pt-BR" smtClean="0"/>
              <a:t>29/07/2019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43A05-61D3-4556-A4BC-B52E38AF36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52200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Click="0" advTm="21000">
        <p15:prstTrans prst="crush"/>
      </p:transition>
    </mc:Choice>
    <mc:Fallback>
      <p:transition spd="slow" advClick="0" advTm="2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5D771-9CC1-45B1-9A5B-BA7139463C20}" type="datetimeFigureOut">
              <a:rPr lang="pt-BR" smtClean="0"/>
              <a:t>29/07/2019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43A05-61D3-4556-A4BC-B52E38AF36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871417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Click="0" advTm="21000">
        <p15:prstTrans prst="crush"/>
      </p:transition>
    </mc:Choice>
    <mc:Fallback>
      <p:transition spd="slow" advClick="0" advTm="2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5D771-9CC1-45B1-9A5B-BA7139463C20}" type="datetimeFigureOut">
              <a:rPr lang="pt-BR" smtClean="0"/>
              <a:t>29/07/2019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43A05-61D3-4556-A4BC-B52E38AF36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6476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Click="0" advTm="21000">
        <p15:prstTrans prst="crush"/>
      </p:transition>
    </mc:Choice>
    <mc:Fallback>
      <p:transition spd="slow" advClick="0" advTm="2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5D771-9CC1-45B1-9A5B-BA7139463C20}" type="datetimeFigureOut">
              <a:rPr lang="pt-BR" smtClean="0"/>
              <a:t>29/07/2019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43A05-61D3-4556-A4BC-B52E38AF36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16331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Click="0" advTm="21000">
        <p15:prstTrans prst="crush"/>
      </p:transition>
    </mc:Choice>
    <mc:Fallback>
      <p:transition spd="slow" advClick="0" advTm="2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45D771-9CC1-45B1-9A5B-BA7139463C20}" type="datetimeFigureOut">
              <a:rPr lang="pt-BR" smtClean="0"/>
              <a:t>29/07/2019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643A05-61D3-4556-A4BC-B52E38AF36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17223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Click="0" advTm="21000">
        <p15:prstTrans prst="crush"/>
      </p:transition>
    </mc:Choice>
    <mc:Fallback>
      <p:transition spd="slow" advClick="0" advTm="21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26472" y="429490"/>
            <a:ext cx="8091055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002060"/>
                </a:solidFill>
              </a:rPr>
              <a:t>O BEM QUE </a:t>
            </a:r>
            <a:r>
              <a:rPr lang="pt-BR" sz="4000" b="1" dirty="0" smtClean="0">
                <a:solidFill>
                  <a:srgbClr val="002060"/>
                </a:solidFill>
              </a:rPr>
              <a:t>PLANTAMOS, VOLTA...</a:t>
            </a:r>
          </a:p>
          <a:p>
            <a:pPr algn="ctr"/>
            <a:endParaRPr lang="pt-BR" sz="4000" b="1" dirty="0">
              <a:solidFill>
                <a:srgbClr val="002060"/>
              </a:solidFill>
            </a:endParaRPr>
          </a:p>
          <a:p>
            <a:pPr algn="ctr"/>
            <a:endParaRPr lang="pt-BR" sz="4000" b="1" dirty="0" smtClean="0">
              <a:solidFill>
                <a:srgbClr val="002060"/>
              </a:solidFill>
            </a:endParaRPr>
          </a:p>
          <a:p>
            <a:pPr algn="ctr"/>
            <a:endParaRPr lang="pt-BR" sz="4000" b="1" dirty="0">
              <a:solidFill>
                <a:srgbClr val="002060"/>
              </a:solidFill>
            </a:endParaRPr>
          </a:p>
          <a:p>
            <a:pPr algn="ctr"/>
            <a:endParaRPr lang="pt-BR" sz="4000" b="1" dirty="0" smtClean="0">
              <a:solidFill>
                <a:srgbClr val="002060"/>
              </a:solidFill>
            </a:endParaRPr>
          </a:p>
          <a:p>
            <a:pPr algn="ctr"/>
            <a:endParaRPr lang="pt-BR" sz="4000" b="1" dirty="0" smtClean="0">
              <a:solidFill>
                <a:srgbClr val="002060"/>
              </a:solidFill>
            </a:endParaRPr>
          </a:p>
          <a:p>
            <a:pPr algn="ctr"/>
            <a:r>
              <a:rPr lang="pt-BR" sz="4000" b="1" dirty="0" smtClean="0">
                <a:solidFill>
                  <a:srgbClr val="002060"/>
                </a:solidFill>
              </a:rPr>
              <a:t>Apresentação</a:t>
            </a:r>
          </a:p>
          <a:p>
            <a:pPr algn="ctr"/>
            <a:r>
              <a:rPr lang="pt-BR" sz="4000" b="1" dirty="0" smtClean="0">
                <a:solidFill>
                  <a:srgbClr val="002060"/>
                </a:solidFill>
              </a:rPr>
              <a:t>Norma Aparecida Silveira de Moraes</a:t>
            </a:r>
          </a:p>
          <a:p>
            <a:pPr algn="ctr"/>
            <a:r>
              <a:rPr lang="pt-BR" sz="4000" b="1" smtClean="0">
                <a:solidFill>
                  <a:srgbClr val="002060"/>
                </a:solidFill>
              </a:rPr>
              <a:t>Norma Experimentais </a:t>
            </a:r>
            <a:r>
              <a:rPr lang="pt-BR" sz="4000" b="1" dirty="0" smtClean="0">
                <a:solidFill>
                  <a:srgbClr val="002060"/>
                </a:solidFill>
              </a:rPr>
              <a:t>Poéticos</a:t>
            </a:r>
          </a:p>
          <a:p>
            <a:pPr algn="ctr"/>
            <a:r>
              <a:rPr lang="pt-BR" sz="4000" b="1" dirty="0" smtClean="0">
                <a:solidFill>
                  <a:srgbClr val="002060"/>
                </a:solidFill>
              </a:rPr>
              <a:t>www.sergrasan.com</a:t>
            </a:r>
            <a:endParaRPr lang="pt-BR" sz="4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2522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Click="0" advTm="21000">
        <p15:prstTrans prst="crush"/>
        <p:sndAc>
          <p:stSnd loop="1">
            <p:snd r:embed="rId2" name="gospel - rainbow wonderful.wav"/>
          </p:stSnd>
        </p:sndAc>
      </p:transition>
    </mc:Choice>
    <mc:Fallback>
      <p:transition spd="slow" advClick="0" advTm="21000">
        <p:fade/>
        <p:sndAc>
          <p:stSnd loop="1">
            <p:snd r:embed="rId2" name="gospel - rainbow wonderfu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2"/>
            <a:ext cx="9144000" cy="6982691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0" y="2951018"/>
            <a:ext cx="914399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Ter empatia, </a:t>
            </a:r>
            <a:r>
              <a:rPr lang="pt-BR" sz="4000" b="1" dirty="0" smtClean="0">
                <a:solidFill>
                  <a:schemeClr val="bg1"/>
                </a:solidFill>
              </a:rPr>
              <a:t>tentar estar </a:t>
            </a:r>
            <a:r>
              <a:rPr lang="pt-BR" sz="4000" b="1" dirty="0">
                <a:solidFill>
                  <a:schemeClr val="bg1"/>
                </a:solidFill>
              </a:rPr>
              <a:t>no lugar da dor ou miséria do outro.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Ter fé e semear comportamentos bons e éticos.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Amar e cuidar com benevolência, sorrir para a vida.</a:t>
            </a:r>
            <a:br>
              <a:rPr lang="pt-BR" sz="4000" b="1" dirty="0">
                <a:solidFill>
                  <a:schemeClr val="bg1"/>
                </a:solidFill>
              </a:rPr>
            </a:b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46036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Click="0" advTm="21000">
        <p15:prstTrans prst="crush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152401"/>
            <a:ext cx="8700655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Desejar o bem até a pessoa que não nos estima, não entrar na raiva desta pessoa, que pode estar sendo movida pela inveja e outros sentimentos negativos.</a:t>
            </a: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23342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Click="0" advTm="21000">
        <p15:prstTrans prst="crush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207818"/>
            <a:ext cx="847898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Se posicionar contra a injustiça e violência, semear a paz e a tolerância.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Conscientizar- se de que somos todos seres humanos emanados da mesma Centelha Divina</a:t>
            </a: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41077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Click="0" advTm="21000">
        <p15:prstTrans prst="crush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0"/>
            <a:ext cx="879763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0000"/>
                </a:solidFill>
              </a:rPr>
              <a:t>Se for rico contribuir com alguma entidade essencialista, dar </a:t>
            </a:r>
            <a:r>
              <a:rPr lang="pt-BR" sz="3600" b="1" dirty="0" smtClean="0">
                <a:solidFill>
                  <a:srgbClr val="FF0000"/>
                </a:solidFill>
              </a:rPr>
              <a:t>empregos, </a:t>
            </a:r>
            <a:r>
              <a:rPr lang="pt-BR" sz="3600" b="1" dirty="0">
                <a:solidFill>
                  <a:srgbClr val="FF0000"/>
                </a:solidFill>
              </a:rPr>
              <a:t>por mais simples que seja.</a:t>
            </a:r>
            <a:br>
              <a:rPr lang="pt-BR" sz="3600" b="1" dirty="0">
                <a:solidFill>
                  <a:srgbClr val="FF0000"/>
                </a:solidFill>
              </a:rPr>
            </a:br>
            <a:r>
              <a:rPr lang="pt-BR" sz="3600" b="1" dirty="0">
                <a:solidFill>
                  <a:srgbClr val="FF0000"/>
                </a:solidFill>
              </a:rPr>
              <a:t>Abençoar o pão de cada dia, agradecer por tudo de bom que </a:t>
            </a:r>
            <a:r>
              <a:rPr lang="pt-BR" sz="3600" b="1" dirty="0" smtClean="0">
                <a:solidFill>
                  <a:srgbClr val="FF0000"/>
                </a:solidFill>
              </a:rPr>
              <a:t>recebeu, </a:t>
            </a:r>
            <a:r>
              <a:rPr lang="pt-BR" sz="3600" b="1" dirty="0">
                <a:solidFill>
                  <a:srgbClr val="FF0000"/>
                </a:solidFill>
              </a:rPr>
              <a:t>pois o universo assim conspira a </a:t>
            </a:r>
            <a:r>
              <a:rPr lang="pt-BR" sz="3600" b="1" dirty="0" smtClean="0">
                <a:solidFill>
                  <a:srgbClr val="FF0000"/>
                </a:solidFill>
              </a:rPr>
              <a:t>seu </a:t>
            </a:r>
            <a:r>
              <a:rPr lang="pt-BR" sz="3600" b="1" dirty="0">
                <a:solidFill>
                  <a:srgbClr val="FF0000"/>
                </a:solidFill>
              </a:rPr>
              <a:t>favor.</a:t>
            </a:r>
            <a:br>
              <a:rPr lang="pt-BR" sz="3600" b="1" dirty="0">
                <a:solidFill>
                  <a:srgbClr val="FF0000"/>
                </a:solidFill>
              </a:rPr>
            </a:br>
            <a:endParaRPr lang="pt-BR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40397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Click="0" advTm="21000">
        <p15:prstTrans prst="crush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9" y="124691"/>
            <a:ext cx="845127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Lutar contra a tristeza, o negativismo, buscar apoio psicológico na fé, ou ajuda de um profissional.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Cuidar da saúde, do lar, da família, do emprego de sua vida com carinho e dedicação.</a:t>
            </a:r>
            <a:br>
              <a:rPr lang="pt-BR" sz="3600" b="1" dirty="0">
                <a:solidFill>
                  <a:schemeClr val="bg1"/>
                </a:solidFill>
              </a:rPr>
            </a:br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87149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Click="0" advTm="21000">
        <p15:prstTrans prst="crush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7" y="166256"/>
            <a:ext cx="827116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Todos nascemos com uma missão, um querer, uma vontade de fazer alguma coisa em prol da humanidade. Faça florir </a:t>
            </a:r>
            <a:r>
              <a:rPr lang="pt-BR" sz="3200" b="1" dirty="0">
                <a:solidFill>
                  <a:srgbClr val="002060"/>
                </a:solidFill>
              </a:rPr>
              <a:t>esta missão que guarda na alma.</a:t>
            </a:r>
            <a:r>
              <a:rPr lang="pt-BR" sz="3200" b="1" dirty="0">
                <a:solidFill>
                  <a:schemeClr val="bg1"/>
                </a:solidFill>
              </a:rPr>
              <a:t/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O mundo pode estar conturbado, mas </a:t>
            </a:r>
            <a:r>
              <a:rPr lang="pt-BR" sz="3200" b="1" dirty="0" smtClean="0">
                <a:solidFill>
                  <a:srgbClr val="002060"/>
                </a:solidFill>
              </a:rPr>
              <a:t>conserve </a:t>
            </a:r>
            <a:r>
              <a:rPr lang="pt-BR" sz="3200" b="1" dirty="0">
                <a:solidFill>
                  <a:srgbClr val="002060"/>
                </a:solidFill>
              </a:rPr>
              <a:t>sua paz e alegria de viver, ore pelos aflitos e </a:t>
            </a:r>
            <a:r>
              <a:rPr lang="pt-BR" sz="3200" b="1" dirty="0">
                <a:solidFill>
                  <a:schemeClr val="bg1"/>
                </a:solidFill>
              </a:rPr>
              <a:t>doentes e até para os inimigos da humanidade.</a:t>
            </a:r>
          </a:p>
        </p:txBody>
      </p:sp>
    </p:spTree>
    <p:extLst>
      <p:ext uri="{BB962C8B-B14F-4D97-AF65-F5344CB8AC3E}">
        <p14:creationId xmlns:p14="http://schemas.microsoft.com/office/powerpoint/2010/main" val="5124017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Click="0" advTm="21000">
        <p15:prstTrans prst="crush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4" y="124691"/>
            <a:ext cx="878378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Faça sua vida dar certo, ame, corra, grite, sorria, brinque enfrente os desafios e faça todas as lições da vida superando cada fase, cada etapa, a dor é passageira e a felicidade sempre volta.</a:t>
            </a:r>
            <a:br>
              <a:rPr lang="pt-BR" sz="3600" b="1" dirty="0">
                <a:solidFill>
                  <a:schemeClr val="bg1"/>
                </a:solidFill>
              </a:rPr>
            </a:b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82578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Click="0" advTm="21000">
        <p15:prstTrans prst="crush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0"/>
            <a:ext cx="9490364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54182" y="443345"/>
            <a:ext cx="83404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Busque a profissão sonhada, mas se não </a:t>
            </a:r>
            <a:r>
              <a:rPr lang="pt-BR" sz="3600" b="1" dirty="0" smtClean="0">
                <a:solidFill>
                  <a:schemeClr val="bg1"/>
                </a:solidFill>
              </a:rPr>
              <a:t>conseguir, </a:t>
            </a:r>
            <a:r>
              <a:rPr lang="pt-BR" sz="3600" b="1" dirty="0">
                <a:solidFill>
                  <a:schemeClr val="bg1"/>
                </a:solidFill>
              </a:rPr>
              <a:t>faça suas atividades com amor, e gratidão, sempre pensando que você poderá realizar o seu sonho, o tempo é senhor das realizações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23705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Click="0" advTm="21000">
        <p15:prstTrans prst="crush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66255" y="0"/>
            <a:ext cx="914399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Não importa se o sonho seja apenas pela metade, o que conta é a alegria da realização, com isso basta ativar a criatividade e trabalhar nele.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Mire na felicidade com bondade, isso quer dizer não fazer ao outro o que não deseja para si</a:t>
            </a:r>
            <a:r>
              <a:rPr lang="pt-BR" sz="3200" b="1" dirty="0" smtClean="0">
                <a:solidFill>
                  <a:schemeClr val="bg1"/>
                </a:solidFill>
              </a:rPr>
              <a:t>.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 </a:t>
            </a:r>
            <a:r>
              <a:rPr lang="pt-BR" sz="3200" b="1" dirty="0">
                <a:solidFill>
                  <a:schemeClr val="bg1"/>
                </a:solidFill>
              </a:rPr>
              <a:t>E a pedida é lutar pela felicidade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07469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Click="0" advTm="21000">
        <p15:prstTrans prst="crush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0" y="235527"/>
            <a:ext cx="856210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PENSAMENTOS TRISTES ATRAI A TRISTEZA, SOMOS O QUE PENSAMOS. QUEM DÁ AMOR RECEBE EM DOBRO ESSE AMOR, MUITAS VEZES DE OUTRAS </a:t>
            </a:r>
            <a:r>
              <a:rPr lang="pt-BR" sz="3600" b="1" dirty="0" err="1" smtClean="0">
                <a:solidFill>
                  <a:schemeClr val="bg1"/>
                </a:solidFill>
              </a:rPr>
              <a:t>PESSOAS.Nem</a:t>
            </a:r>
            <a:r>
              <a:rPr lang="pt-BR" sz="3600" b="1" dirty="0" smtClean="0">
                <a:solidFill>
                  <a:schemeClr val="bg1"/>
                </a:solidFill>
              </a:rPr>
              <a:t> sempre a gratidão vem daquele que fazemos um bem...</a:t>
            </a:r>
            <a:r>
              <a:rPr lang="pt-BR" sz="3600" b="1" dirty="0">
                <a:solidFill>
                  <a:schemeClr val="bg1"/>
                </a:solidFill>
              </a:rPr>
              <a:t/>
            </a:r>
            <a:br>
              <a:rPr lang="pt-BR" sz="3600" b="1" dirty="0">
                <a:solidFill>
                  <a:schemeClr val="bg1"/>
                </a:solidFill>
              </a:rPr>
            </a:b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16243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Click="0" advTm="21000">
        <p15:prstTrans prst="crush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" y="0"/>
            <a:ext cx="9144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Não ligue para a ingratidão, cuidamos de um, e outra pessoa cuidará de nós, deixe o futuro nas mãos de Deus. Todos precisamos de alguém, de alguma forma na roda da vida.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QUE DEUS ABENÇOE A SUA VIDA</a:t>
            </a:r>
            <a:br>
              <a:rPr lang="pt-BR" sz="3600" b="1" dirty="0">
                <a:solidFill>
                  <a:schemeClr val="bg1"/>
                </a:solidFill>
              </a:rPr>
            </a:b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90779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Click="0" advTm="21000">
        <p15:prstTrans prst="crush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4" y="249382"/>
            <a:ext cx="791094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É TÃO BOM AMAR E TENTAR SER BOM, TODOS NÓS ERRAMOS, MAS TENTAR VALE MUITO A PENA</a:t>
            </a:r>
            <a:r>
              <a:rPr lang="pt-BR" sz="3600" b="1" dirty="0" smtClean="0">
                <a:solidFill>
                  <a:schemeClr val="bg1"/>
                </a:solidFill>
              </a:rPr>
              <a:t>...O AMOR É A BASE DA FELICIDADE, DO ENTENDIMENTO, DA CURA...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57685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Click="0" advTm="21000">
        <p15:prstTrans prst="crush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-249382" y="443345"/>
            <a:ext cx="9393382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O BEM QUE PLANTAMOS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Apresentação, texto e formatação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Norma Aparecida Silveira de Moraes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Imagens Pixabay e pessoais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Música: </a:t>
            </a:r>
            <a:r>
              <a:rPr lang="pt-BR" sz="3200" b="1" dirty="0" err="1" smtClean="0">
                <a:solidFill>
                  <a:schemeClr val="bg1"/>
                </a:solidFill>
              </a:rPr>
              <a:t>Rainbow</a:t>
            </a:r>
            <a:r>
              <a:rPr lang="pt-BR" sz="3200" b="1" dirty="0" smtClean="0">
                <a:solidFill>
                  <a:schemeClr val="bg1"/>
                </a:solidFill>
              </a:rPr>
              <a:t>  </a:t>
            </a:r>
            <a:r>
              <a:rPr lang="pt-BR" sz="3200" b="1" dirty="0" err="1" smtClean="0">
                <a:solidFill>
                  <a:schemeClr val="bg1"/>
                </a:solidFill>
              </a:rPr>
              <a:t>Wonderful</a:t>
            </a:r>
            <a:r>
              <a:rPr lang="pt-BR" sz="3200" b="1" dirty="0" smtClean="0">
                <a:solidFill>
                  <a:schemeClr val="bg1"/>
                </a:solidFill>
              </a:rPr>
              <a:t>- gospel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Divulgação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  <a:hlinkClick r:id="rId3"/>
              </a:rPr>
              <a:t>www.normasilveiramoraes.recantodasletras.com.br</a:t>
            </a:r>
            <a:endParaRPr lang="pt-BR" sz="3200" b="1" dirty="0" smtClean="0">
              <a:solidFill>
                <a:schemeClr val="bg1"/>
              </a:solidFill>
            </a:endParaRPr>
          </a:p>
          <a:p>
            <a:pPr algn="ctr"/>
            <a:endParaRPr lang="pt-BR" sz="32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Norma experimentais Poéticos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Norma Silveira Moraes Slides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Norm natureza Slides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  <a:hlinkClick r:id="rId4"/>
              </a:rPr>
              <a:t>www.sergrasan.com</a:t>
            </a:r>
            <a:endParaRPr lang="pt-BR" sz="32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29/07/19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8134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Click="0" advTm="21000">
        <p15:prstTrans prst="crush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62</TotalTime>
  <Words>393</Words>
  <Application>Microsoft Office PowerPoint</Application>
  <PresentationFormat>Apresentação na tela (4:3)</PresentationFormat>
  <Paragraphs>36</Paragraphs>
  <Slides>14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12</cp:revision>
  <dcterms:created xsi:type="dcterms:W3CDTF">2019-07-29T19:42:59Z</dcterms:created>
  <dcterms:modified xsi:type="dcterms:W3CDTF">2019-07-29T20:45:21Z</dcterms:modified>
</cp:coreProperties>
</file>