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3" r:id="rId3"/>
    <p:sldId id="257" r:id="rId4"/>
    <p:sldId id="258" r:id="rId5"/>
    <p:sldId id="259" r:id="rId6"/>
    <p:sldId id="261" r:id="rId7"/>
    <p:sldId id="262" r:id="rId8"/>
    <p:sldId id="256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804F5-B02C-4598-BFEB-03558E03925A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65B60-19F0-4B16-BA79-A30B0F837E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0737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804F5-B02C-4598-BFEB-03558E03925A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65B60-19F0-4B16-BA79-A30B0F837E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7769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804F5-B02C-4598-BFEB-03558E03925A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65B60-19F0-4B16-BA79-A30B0F837E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697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804F5-B02C-4598-BFEB-03558E03925A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65B60-19F0-4B16-BA79-A30B0F837E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643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804F5-B02C-4598-BFEB-03558E03925A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65B60-19F0-4B16-BA79-A30B0F837E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5224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804F5-B02C-4598-BFEB-03558E03925A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65B60-19F0-4B16-BA79-A30B0F837E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3591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804F5-B02C-4598-BFEB-03558E03925A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65B60-19F0-4B16-BA79-A30B0F837E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5860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804F5-B02C-4598-BFEB-03558E03925A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65B60-19F0-4B16-BA79-A30B0F837E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8250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804F5-B02C-4598-BFEB-03558E03925A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65B60-19F0-4B16-BA79-A30B0F837E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8137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804F5-B02C-4598-BFEB-03558E03925A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65B60-19F0-4B16-BA79-A30B0F837E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2184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804F5-B02C-4598-BFEB-03558E03925A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65B60-19F0-4B16-BA79-A30B0F837E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9840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804F5-B02C-4598-BFEB-03558E03925A}" type="datetimeFigureOut">
              <a:rPr lang="pt-BR" smtClean="0"/>
              <a:t>20/08/2018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865B60-19F0-4B16-BA79-A30B0F837E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9095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0000">
        <p15:prstTrans prst="crush"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28255" y="498764"/>
            <a:ext cx="7647709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 smtClean="0">
                <a:solidFill>
                  <a:srgbClr val="FF0000"/>
                </a:solidFill>
              </a:rPr>
              <a:t>SEM TEMPO</a:t>
            </a:r>
          </a:p>
          <a:p>
            <a:endParaRPr lang="pt-BR" dirty="0"/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LUISA ZACARIAS &amp; NORMA AP SILVEIRA DE MORAES</a:t>
            </a:r>
          </a:p>
          <a:p>
            <a:pPr algn="ctr"/>
            <a:endParaRPr lang="pt-BR" sz="3600" b="1" dirty="0">
              <a:solidFill>
                <a:srgbClr val="FFFF00"/>
              </a:solidFill>
            </a:endParaRPr>
          </a:p>
          <a:p>
            <a:pPr algn="ctr"/>
            <a:endParaRPr lang="pt-BR" sz="36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DIVULGAÇÃO</a:t>
            </a:r>
          </a:p>
          <a:p>
            <a:pPr algn="ctr"/>
            <a:endParaRPr lang="pt-BR" sz="3600" b="1" dirty="0">
              <a:solidFill>
                <a:srgbClr val="FFFF0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LUISA ZACARIAS SLIDES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www.sergrasan.com.br</a:t>
            </a:r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107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0000">
        <p15:prstTrans prst="crush"/>
        <p:sndAc>
          <p:stSnd loop="1">
            <p:snd r:embed="rId2" name="Whitney Houston - All The Man Need (1).wav"/>
          </p:stSnd>
        </p:sndAc>
      </p:transition>
    </mc:Choice>
    <mc:Fallback>
      <p:transition spd="slow" advClick="0" advTm="10000">
        <p:fade/>
        <p:sndAc>
          <p:stSnd loop="1">
            <p:snd r:embed="rId2" name="Whitney Houston - All The Man Need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623455"/>
            <a:ext cx="74398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Sem tempo para mim,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</a:t>
            </a:r>
            <a:r>
              <a:rPr lang="pt-BR" sz="3200" b="1" dirty="0" smtClean="0">
                <a:solidFill>
                  <a:schemeClr val="bg1"/>
                </a:solidFill>
              </a:rPr>
              <a:t>Sem </a:t>
            </a:r>
            <a:r>
              <a:rPr lang="pt-BR" sz="3200" b="1" dirty="0">
                <a:solidFill>
                  <a:schemeClr val="bg1"/>
                </a:solidFill>
              </a:rPr>
              <a:t>tempo para escrever...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</a:t>
            </a:r>
            <a:r>
              <a:rPr lang="pt-BR" sz="3200" b="1" dirty="0" smtClean="0">
                <a:solidFill>
                  <a:schemeClr val="bg1"/>
                </a:solidFill>
              </a:rPr>
              <a:t>Sem </a:t>
            </a:r>
            <a:r>
              <a:rPr lang="pt-BR" sz="3200" b="1" dirty="0">
                <a:solidFill>
                  <a:schemeClr val="bg1"/>
                </a:solidFill>
              </a:rPr>
              <a:t>tempo para o jardim,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</a:t>
            </a:r>
            <a:r>
              <a:rPr lang="pt-BR" sz="3200" b="1" dirty="0" smtClean="0">
                <a:solidFill>
                  <a:schemeClr val="bg1"/>
                </a:solidFill>
              </a:rPr>
              <a:t>Sem </a:t>
            </a:r>
            <a:r>
              <a:rPr lang="pt-BR" sz="3200" b="1" dirty="0">
                <a:solidFill>
                  <a:schemeClr val="bg1"/>
                </a:solidFill>
              </a:rPr>
              <a:t>tempo para morrer</a:t>
            </a:r>
            <a:r>
              <a:rPr lang="pt-BR" sz="3200" b="1" dirty="0" smtClean="0">
                <a:solidFill>
                  <a:schemeClr val="bg1"/>
                </a:solidFill>
              </a:rPr>
              <a:t>!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(Luisa)</a:t>
            </a: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2319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0000">
        <p15:prstTrans prst="crush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512618"/>
            <a:ext cx="69272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</a:rPr>
              <a:t>Sem tempo para </a:t>
            </a:r>
            <a:r>
              <a:rPr lang="pt-BR" sz="3200" b="1" dirty="0" smtClean="0">
                <a:solidFill>
                  <a:srgbClr val="FFC000"/>
                </a:solidFill>
              </a:rPr>
              <a:t>passear</a:t>
            </a:r>
            <a:endParaRPr lang="pt-BR" sz="3200" b="1" dirty="0">
              <a:solidFill>
                <a:srgbClr val="FFC000"/>
              </a:solidFill>
            </a:endParaRPr>
          </a:p>
          <a:p>
            <a:r>
              <a:rPr lang="pt-BR" sz="3200" b="1" dirty="0" smtClean="0">
                <a:solidFill>
                  <a:srgbClr val="FFC000"/>
                </a:solidFill>
              </a:rPr>
              <a:t> </a:t>
            </a:r>
            <a:r>
              <a:rPr lang="pt-BR" sz="3200" b="1" dirty="0">
                <a:solidFill>
                  <a:srgbClr val="FFC000"/>
                </a:solidFill>
              </a:rPr>
              <a:t>Sem tempo para </a:t>
            </a:r>
            <a:r>
              <a:rPr lang="pt-BR" sz="3200" b="1" dirty="0" smtClean="0">
                <a:solidFill>
                  <a:srgbClr val="FFC000"/>
                </a:solidFill>
              </a:rPr>
              <a:t>lazer</a:t>
            </a:r>
            <a:endParaRPr lang="pt-BR" sz="3200" b="1" dirty="0">
              <a:solidFill>
                <a:srgbClr val="FFC000"/>
              </a:solidFill>
            </a:endParaRPr>
          </a:p>
          <a:p>
            <a:r>
              <a:rPr lang="pt-BR" sz="3200" b="1" dirty="0" smtClean="0">
                <a:solidFill>
                  <a:srgbClr val="FFC000"/>
                </a:solidFill>
              </a:rPr>
              <a:t> Sem </a:t>
            </a:r>
            <a:r>
              <a:rPr lang="pt-BR" sz="3200" b="1" dirty="0">
                <a:solidFill>
                  <a:srgbClr val="FFC000"/>
                </a:solidFill>
              </a:rPr>
              <a:t>tempo para </a:t>
            </a:r>
            <a:r>
              <a:rPr lang="pt-BR" sz="3200" b="1" dirty="0" smtClean="0">
                <a:solidFill>
                  <a:srgbClr val="FFC000"/>
                </a:solidFill>
              </a:rPr>
              <a:t>amar</a:t>
            </a:r>
            <a:endParaRPr lang="pt-BR" sz="3200" b="1" dirty="0">
              <a:solidFill>
                <a:srgbClr val="FFC000"/>
              </a:solidFill>
            </a:endParaRPr>
          </a:p>
          <a:p>
            <a:r>
              <a:rPr lang="pt-BR" sz="3200" b="1" dirty="0" smtClean="0">
                <a:solidFill>
                  <a:srgbClr val="FFC000"/>
                </a:solidFill>
              </a:rPr>
              <a:t> Sem </a:t>
            </a:r>
            <a:r>
              <a:rPr lang="pt-BR" sz="3200" b="1" dirty="0">
                <a:solidFill>
                  <a:srgbClr val="FFC000"/>
                </a:solidFill>
              </a:rPr>
              <a:t>tempo para </a:t>
            </a:r>
            <a:r>
              <a:rPr lang="pt-BR" sz="3200" b="1" dirty="0" smtClean="0">
                <a:solidFill>
                  <a:srgbClr val="FFC000"/>
                </a:solidFill>
              </a:rPr>
              <a:t>viver</a:t>
            </a:r>
            <a:endParaRPr lang="pt-BR" sz="3200" b="1" dirty="0">
              <a:solidFill>
                <a:srgbClr val="FFC000"/>
              </a:solidFill>
            </a:endParaRPr>
          </a:p>
          <a:p>
            <a:r>
              <a:rPr lang="pt-BR" sz="3200" b="1" dirty="0" smtClean="0">
                <a:solidFill>
                  <a:srgbClr val="FFC000"/>
                </a:solidFill>
              </a:rPr>
              <a:t>(Norma)</a:t>
            </a:r>
            <a:endParaRPr lang="pt-BR" sz="32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763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0000">
        <p15:prstTrans prst="crush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" y="166255"/>
            <a:ext cx="63592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r>
              <a:rPr lang="pt-BR" sz="3200" b="1" dirty="0">
                <a:solidFill>
                  <a:srgbClr val="0070C0"/>
                </a:solidFill>
              </a:rPr>
              <a:t>Sem tempo no tempo</a:t>
            </a:r>
            <a:br>
              <a:rPr lang="pt-BR" sz="3200" b="1" dirty="0">
                <a:solidFill>
                  <a:srgbClr val="0070C0"/>
                </a:solidFill>
              </a:rPr>
            </a:br>
            <a:r>
              <a:rPr lang="pt-BR" sz="3200" b="1" dirty="0">
                <a:solidFill>
                  <a:srgbClr val="0070C0"/>
                </a:solidFill>
              </a:rPr>
              <a:t> </a:t>
            </a:r>
            <a:r>
              <a:rPr lang="pt-BR" sz="3200" b="1" dirty="0" err="1" smtClean="0">
                <a:solidFill>
                  <a:srgbClr val="0070C0"/>
                </a:solidFill>
              </a:rPr>
              <a:t>Tempo</a:t>
            </a:r>
            <a:r>
              <a:rPr lang="pt-BR" sz="3200" b="1" dirty="0" smtClean="0">
                <a:solidFill>
                  <a:srgbClr val="0070C0"/>
                </a:solidFill>
              </a:rPr>
              <a:t> </a:t>
            </a:r>
            <a:r>
              <a:rPr lang="pt-BR" sz="3200" b="1" dirty="0">
                <a:solidFill>
                  <a:srgbClr val="0070C0"/>
                </a:solidFill>
              </a:rPr>
              <a:t>para escrever</a:t>
            </a:r>
            <a:br>
              <a:rPr lang="pt-BR" sz="3200" b="1" dirty="0">
                <a:solidFill>
                  <a:srgbClr val="0070C0"/>
                </a:solidFill>
              </a:rPr>
            </a:br>
            <a:r>
              <a:rPr lang="pt-BR" sz="3200" b="1" dirty="0">
                <a:solidFill>
                  <a:srgbClr val="0070C0"/>
                </a:solidFill>
              </a:rPr>
              <a:t>  </a:t>
            </a:r>
            <a:r>
              <a:rPr lang="pt-BR" sz="3200" b="1" dirty="0" err="1" smtClean="0">
                <a:solidFill>
                  <a:srgbClr val="0070C0"/>
                </a:solidFill>
              </a:rPr>
              <a:t>Escrever</a:t>
            </a:r>
            <a:r>
              <a:rPr lang="pt-BR" sz="3200" b="1" dirty="0" smtClean="0">
                <a:solidFill>
                  <a:srgbClr val="0070C0"/>
                </a:solidFill>
              </a:rPr>
              <a:t> </a:t>
            </a:r>
            <a:r>
              <a:rPr lang="pt-BR" sz="3200" b="1" dirty="0">
                <a:solidFill>
                  <a:srgbClr val="0070C0"/>
                </a:solidFill>
              </a:rPr>
              <a:t>o que vai em </a:t>
            </a:r>
            <a:r>
              <a:rPr lang="pt-BR" sz="3200" b="1" dirty="0" err="1">
                <a:solidFill>
                  <a:srgbClr val="0070C0"/>
                </a:solidFill>
              </a:rPr>
              <a:t>minh`alma</a:t>
            </a:r>
            <a:r>
              <a:rPr lang="pt-BR" sz="3200" b="1" dirty="0">
                <a:solidFill>
                  <a:srgbClr val="0070C0"/>
                </a:solidFill>
              </a:rPr>
              <a:t/>
            </a:r>
            <a:br>
              <a:rPr lang="pt-BR" sz="3200" b="1" dirty="0">
                <a:solidFill>
                  <a:srgbClr val="0070C0"/>
                </a:solidFill>
              </a:rPr>
            </a:br>
            <a:r>
              <a:rPr lang="pt-BR" sz="3200" b="1" dirty="0">
                <a:solidFill>
                  <a:srgbClr val="0070C0"/>
                </a:solidFill>
              </a:rPr>
              <a:t> </a:t>
            </a:r>
            <a:r>
              <a:rPr lang="pt-BR" sz="3200" b="1" dirty="0" err="1" smtClean="0">
                <a:solidFill>
                  <a:srgbClr val="0070C0"/>
                </a:solidFill>
              </a:rPr>
              <a:t>Minh`Alma</a:t>
            </a:r>
            <a:r>
              <a:rPr lang="pt-BR" sz="3200" b="1" dirty="0" smtClean="0">
                <a:solidFill>
                  <a:srgbClr val="0070C0"/>
                </a:solidFill>
              </a:rPr>
              <a:t> </a:t>
            </a:r>
            <a:r>
              <a:rPr lang="pt-BR" sz="3200" b="1" dirty="0">
                <a:solidFill>
                  <a:srgbClr val="0070C0"/>
                </a:solidFill>
              </a:rPr>
              <a:t>sem </a:t>
            </a:r>
            <a:r>
              <a:rPr lang="pt-BR" sz="3200" b="1" dirty="0" smtClean="0">
                <a:solidFill>
                  <a:srgbClr val="0070C0"/>
                </a:solidFill>
              </a:rPr>
              <a:t>tempo</a:t>
            </a:r>
          </a:p>
          <a:p>
            <a:r>
              <a:rPr lang="pt-BR" sz="3200" b="1" dirty="0" smtClean="0">
                <a:solidFill>
                  <a:srgbClr val="0070C0"/>
                </a:solidFill>
              </a:rPr>
              <a:t>(Luisa)</a:t>
            </a:r>
            <a:r>
              <a:rPr lang="pt-BR" sz="3200" b="1" dirty="0">
                <a:solidFill>
                  <a:srgbClr val="0070C0"/>
                </a:solidFill>
              </a:rPr>
              <a:t/>
            </a:r>
            <a:br>
              <a:rPr lang="pt-BR" sz="3200" b="1" dirty="0">
                <a:solidFill>
                  <a:srgbClr val="0070C0"/>
                </a:solidFill>
              </a:rPr>
            </a:br>
            <a:endParaRPr lang="pt-BR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230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0000">
        <p15:prstTrans prst="crush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124691"/>
            <a:ext cx="67194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FFFF00"/>
                </a:solidFill>
              </a:rPr>
              <a:t>Sem tempo para </a:t>
            </a:r>
            <a:r>
              <a:rPr lang="pt-BR" sz="2800" b="1" dirty="0" smtClean="0">
                <a:solidFill>
                  <a:srgbClr val="FFFF00"/>
                </a:solidFill>
              </a:rPr>
              <a:t>enfeitar</a:t>
            </a:r>
          </a:p>
          <a:p>
            <a:r>
              <a:rPr lang="pt-BR" sz="2800" b="1" dirty="0" smtClean="0">
                <a:solidFill>
                  <a:srgbClr val="FFFF00"/>
                </a:solidFill>
              </a:rPr>
              <a:t>Sem </a:t>
            </a:r>
            <a:r>
              <a:rPr lang="pt-BR" sz="2800" b="1" dirty="0">
                <a:solidFill>
                  <a:srgbClr val="FFFF00"/>
                </a:solidFill>
              </a:rPr>
              <a:t>tempo para </a:t>
            </a:r>
            <a:r>
              <a:rPr lang="pt-BR" sz="2800" b="1" dirty="0" smtClean="0">
                <a:solidFill>
                  <a:srgbClr val="FFFF00"/>
                </a:solidFill>
              </a:rPr>
              <a:t>viver</a:t>
            </a:r>
          </a:p>
          <a:p>
            <a:r>
              <a:rPr lang="pt-BR" sz="2800" b="1" dirty="0" smtClean="0">
                <a:solidFill>
                  <a:srgbClr val="FFFF00"/>
                </a:solidFill>
              </a:rPr>
              <a:t>Sem </a:t>
            </a:r>
            <a:r>
              <a:rPr lang="pt-BR" sz="2800" b="1" dirty="0">
                <a:solidFill>
                  <a:srgbClr val="FFFF00"/>
                </a:solidFill>
              </a:rPr>
              <a:t>tempo para </a:t>
            </a:r>
            <a:r>
              <a:rPr lang="pt-BR" sz="2800" b="1" dirty="0" smtClean="0">
                <a:solidFill>
                  <a:srgbClr val="FFFF00"/>
                </a:solidFill>
              </a:rPr>
              <a:t>abraçar</a:t>
            </a:r>
          </a:p>
          <a:p>
            <a:r>
              <a:rPr lang="pt-BR" sz="2800" b="1" dirty="0" smtClean="0">
                <a:solidFill>
                  <a:srgbClr val="FFFF00"/>
                </a:solidFill>
              </a:rPr>
              <a:t>Sem </a:t>
            </a:r>
            <a:r>
              <a:rPr lang="pt-BR" sz="2800" b="1" dirty="0">
                <a:solidFill>
                  <a:srgbClr val="FFFF00"/>
                </a:solidFill>
              </a:rPr>
              <a:t>tempo para o </a:t>
            </a:r>
            <a:r>
              <a:rPr lang="pt-BR" sz="2800" b="1" dirty="0" smtClean="0">
                <a:solidFill>
                  <a:srgbClr val="FFFF00"/>
                </a:solidFill>
              </a:rPr>
              <a:t>prazer</a:t>
            </a:r>
          </a:p>
          <a:p>
            <a:r>
              <a:rPr lang="pt-BR" sz="2800" b="1" dirty="0" smtClean="0">
                <a:solidFill>
                  <a:srgbClr val="FFFF00"/>
                </a:solidFill>
              </a:rPr>
              <a:t>(Norma)</a:t>
            </a:r>
            <a:endParaRPr lang="pt-B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007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0000">
        <p15:prstTrans prst="crush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9600" y="4405745"/>
            <a:ext cx="663632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</a:rPr>
              <a:t>Sem tempo para descansar</a:t>
            </a:r>
            <a:br>
              <a:rPr lang="pt-BR" sz="2800" b="1" dirty="0">
                <a:solidFill>
                  <a:schemeClr val="bg1"/>
                </a:solidFill>
              </a:rPr>
            </a:br>
            <a:r>
              <a:rPr lang="pt-BR" sz="2800" b="1" dirty="0" smtClean="0">
                <a:solidFill>
                  <a:schemeClr val="bg1"/>
                </a:solidFill>
              </a:rPr>
              <a:t> </a:t>
            </a:r>
            <a:r>
              <a:rPr lang="pt-BR" sz="2800" b="1" dirty="0">
                <a:solidFill>
                  <a:schemeClr val="bg1"/>
                </a:solidFill>
              </a:rPr>
              <a:t>Sem tempo </a:t>
            </a:r>
            <a:r>
              <a:rPr lang="pt-BR" sz="2800" b="1" dirty="0" smtClean="0">
                <a:solidFill>
                  <a:schemeClr val="bg1"/>
                </a:solidFill>
              </a:rPr>
              <a:t>independente</a:t>
            </a:r>
            <a:r>
              <a:rPr lang="pt-BR" sz="2800" b="1" dirty="0">
                <a:solidFill>
                  <a:schemeClr val="bg1"/>
                </a:solidFill>
              </a:rPr>
              <a:t/>
            </a:r>
            <a:br>
              <a:rPr lang="pt-BR" sz="2800" b="1" dirty="0">
                <a:solidFill>
                  <a:schemeClr val="bg1"/>
                </a:solidFill>
              </a:rPr>
            </a:br>
            <a:r>
              <a:rPr lang="pt-BR" sz="2800" b="1" dirty="0" smtClean="0">
                <a:solidFill>
                  <a:schemeClr val="bg1"/>
                </a:solidFill>
              </a:rPr>
              <a:t> </a:t>
            </a:r>
            <a:r>
              <a:rPr lang="pt-BR" sz="2800" b="1" dirty="0">
                <a:solidFill>
                  <a:schemeClr val="bg1"/>
                </a:solidFill>
              </a:rPr>
              <a:t>Sem tempo para almoçar</a:t>
            </a:r>
            <a:br>
              <a:rPr lang="pt-BR" sz="2800" b="1" dirty="0">
                <a:solidFill>
                  <a:schemeClr val="bg1"/>
                </a:solidFill>
              </a:rPr>
            </a:br>
            <a:r>
              <a:rPr lang="pt-BR" sz="2800" b="1" dirty="0">
                <a:solidFill>
                  <a:schemeClr val="bg1"/>
                </a:solidFill>
              </a:rPr>
              <a:t>  </a:t>
            </a:r>
            <a:r>
              <a:rPr lang="pt-BR" sz="2800" b="1" dirty="0" smtClean="0">
                <a:solidFill>
                  <a:schemeClr val="bg1"/>
                </a:solidFill>
              </a:rPr>
              <a:t>Sem </a:t>
            </a:r>
            <a:r>
              <a:rPr lang="pt-BR" sz="2800" b="1" dirty="0">
                <a:solidFill>
                  <a:schemeClr val="bg1"/>
                </a:solidFill>
              </a:rPr>
              <a:t>tempo parra eu, ser gente</a:t>
            </a:r>
            <a:r>
              <a:rPr lang="pt-BR" sz="2800" b="1" dirty="0" smtClean="0">
                <a:solidFill>
                  <a:schemeClr val="bg1"/>
                </a:solidFill>
              </a:rPr>
              <a:t>!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(Luisa)</a:t>
            </a:r>
            <a:endParaRPr lang="pt-B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805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0000">
        <p15:prstTrans prst="crush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96144" y="193965"/>
            <a:ext cx="51954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</a:rPr>
              <a:t>Sem tempo para pensar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Sem tempo para ser eu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Sem tempo para amar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Sem tempo só meu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(Norma)</a:t>
            </a: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091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0000">
        <p15:prstTrans prst="crush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8269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46364" y="374073"/>
            <a:ext cx="834043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</a:rPr>
              <a:t>SEM TEMPO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LUISA ZACARIAS &amp; NORMA APARECIDA SILVEIRA DE MORAES</a:t>
            </a:r>
          </a:p>
          <a:p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FORMATAÇÃO: Norma Ap. Silveira de Moraes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Imagens : Pixabay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Musica: WHITNEY HOUSTON- ALL THE MAN NEED</a:t>
            </a:r>
          </a:p>
          <a:p>
            <a:endParaRPr lang="pt-BR" sz="3200" b="1" dirty="0">
              <a:solidFill>
                <a:schemeClr val="bg1"/>
              </a:solidFill>
            </a:endParaRPr>
          </a:p>
          <a:p>
            <a:r>
              <a:rPr lang="pt-BR" sz="3200" b="1" smtClean="0">
                <a:solidFill>
                  <a:schemeClr val="bg1"/>
                </a:solidFill>
              </a:rPr>
              <a:t>Divulgação</a:t>
            </a:r>
            <a:endParaRPr lang="pt-BR" sz="3200" b="1" dirty="0" smtClean="0">
              <a:solidFill>
                <a:schemeClr val="bg1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Luisa Zacarias Slides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www.Sergrasan.com.br</a:t>
            </a: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782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10000">
        <p15:prstTrans prst="crush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120</Words>
  <Application>Microsoft Office PowerPoint</Application>
  <PresentationFormat>Apresentação na tela (4:3)</PresentationFormat>
  <Paragraphs>40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5</cp:revision>
  <dcterms:created xsi:type="dcterms:W3CDTF">2018-08-20T22:56:57Z</dcterms:created>
  <dcterms:modified xsi:type="dcterms:W3CDTF">2018-08-20T23:26:30Z</dcterms:modified>
</cp:coreProperties>
</file>