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1" r:id="rId3"/>
    <p:sldId id="256" r:id="rId4"/>
    <p:sldId id="259" r:id="rId5"/>
    <p:sldId id="258" r:id="rId6"/>
    <p:sldId id="260" r:id="rId7"/>
    <p:sldId id="262" r:id="rId8"/>
    <p:sldId id="263" r:id="rId9"/>
    <p:sldId id="264" r:id="rId10"/>
    <p:sldId id="265" r:id="rId11"/>
    <p:sldId id="266" r:id="rId12"/>
    <p:sldId id="268" r:id="rId13"/>
    <p:sldId id="267" r:id="rId14"/>
    <p:sldId id="270" r:id="rId15"/>
    <p:sldId id="269" r:id="rId16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135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orma moraes" userId="053da4cee9229589" providerId="LiveId" clId="{E6310074-877C-4A19-B88B-A5F587B230E2}"/>
    <pc:docChg chg="modSld">
      <pc:chgData name="norma moraes" userId="053da4cee9229589" providerId="LiveId" clId="{E6310074-877C-4A19-B88B-A5F587B230E2}" dt="2021-03-15T14:01:28.376" v="578" actId="20577"/>
      <pc:docMkLst>
        <pc:docMk/>
      </pc:docMkLst>
      <pc:sldChg chg="modSp">
        <pc:chgData name="norma moraes" userId="053da4cee9229589" providerId="LiveId" clId="{E6310074-877C-4A19-B88B-A5F587B230E2}" dt="2021-03-15T13:27:48.397" v="444" actId="20577"/>
        <pc:sldMkLst>
          <pc:docMk/>
          <pc:sldMk cId="1395835031" sldId="256"/>
        </pc:sldMkLst>
        <pc:spChg chg="mod">
          <ac:chgData name="norma moraes" userId="053da4cee9229589" providerId="LiveId" clId="{E6310074-877C-4A19-B88B-A5F587B230E2}" dt="2021-03-15T13:27:48.397" v="444" actId="20577"/>
          <ac:spMkLst>
            <pc:docMk/>
            <pc:sldMk cId="1395835031" sldId="256"/>
            <ac:spMk id="4" creationId="{8E78278B-AADA-4270-9F0F-D5C698CFA69F}"/>
          </ac:spMkLst>
        </pc:spChg>
      </pc:sldChg>
      <pc:sldChg chg="modSp">
        <pc:chgData name="norma moraes" userId="053da4cee9229589" providerId="LiveId" clId="{E6310074-877C-4A19-B88B-A5F587B230E2}" dt="2021-03-15T13:18:24.717" v="34" actId="20577"/>
        <pc:sldMkLst>
          <pc:docMk/>
          <pc:sldMk cId="3815857476" sldId="257"/>
        </pc:sldMkLst>
        <pc:spChg chg="mod">
          <ac:chgData name="norma moraes" userId="053da4cee9229589" providerId="LiveId" clId="{E6310074-877C-4A19-B88B-A5F587B230E2}" dt="2021-03-15T13:18:24.717" v="34" actId="20577"/>
          <ac:spMkLst>
            <pc:docMk/>
            <pc:sldMk cId="3815857476" sldId="257"/>
            <ac:spMk id="2" creationId="{BC2769F9-1E37-42C8-A793-03302AF835C8}"/>
          </ac:spMkLst>
        </pc:spChg>
      </pc:sldChg>
      <pc:sldChg chg="modSp">
        <pc:chgData name="norma moraes" userId="053da4cee9229589" providerId="LiveId" clId="{E6310074-877C-4A19-B88B-A5F587B230E2}" dt="2021-03-15T13:28:14.508" v="465" actId="20577"/>
        <pc:sldMkLst>
          <pc:docMk/>
          <pc:sldMk cId="1112907610" sldId="258"/>
        </pc:sldMkLst>
        <pc:spChg chg="mod">
          <ac:chgData name="norma moraes" userId="053da4cee9229589" providerId="LiveId" clId="{E6310074-877C-4A19-B88B-A5F587B230E2}" dt="2021-03-15T13:28:14.508" v="465" actId="20577"/>
          <ac:spMkLst>
            <pc:docMk/>
            <pc:sldMk cId="1112907610" sldId="258"/>
            <ac:spMk id="2" creationId="{4F6B2184-79CE-4F40-B324-2F480D8E9CA5}"/>
          </ac:spMkLst>
        </pc:spChg>
      </pc:sldChg>
      <pc:sldChg chg="modSp">
        <pc:chgData name="norma moraes" userId="053da4cee9229589" providerId="LiveId" clId="{E6310074-877C-4A19-B88B-A5F587B230E2}" dt="2021-03-15T14:01:28.376" v="578" actId="20577"/>
        <pc:sldMkLst>
          <pc:docMk/>
          <pc:sldMk cId="699733442" sldId="259"/>
        </pc:sldMkLst>
        <pc:spChg chg="mod">
          <ac:chgData name="norma moraes" userId="053da4cee9229589" providerId="LiveId" clId="{E6310074-877C-4A19-B88B-A5F587B230E2}" dt="2021-03-15T14:01:28.376" v="578" actId="20577"/>
          <ac:spMkLst>
            <pc:docMk/>
            <pc:sldMk cId="699733442" sldId="259"/>
            <ac:spMk id="2" creationId="{7B304C46-E241-41C2-BDBC-7559C18FC67D}"/>
          </ac:spMkLst>
        </pc:spChg>
        <pc:picChg chg="mod">
          <ac:chgData name="norma moraes" userId="053da4cee9229589" providerId="LiveId" clId="{E6310074-877C-4A19-B88B-A5F587B230E2}" dt="2021-03-15T13:27:33.325" v="434" actId="14100"/>
          <ac:picMkLst>
            <pc:docMk/>
            <pc:sldMk cId="699733442" sldId="259"/>
            <ac:picMk id="4098" creationId="{CB68E719-9937-475E-A1F0-C7F13D2AE9FE}"/>
          </ac:picMkLst>
        </pc:picChg>
      </pc:sldChg>
      <pc:sldChg chg="modSp mod">
        <pc:chgData name="norma moraes" userId="053da4cee9229589" providerId="LiveId" clId="{E6310074-877C-4A19-B88B-A5F587B230E2}" dt="2021-03-15T13:28:39.522" v="491" actId="20577"/>
        <pc:sldMkLst>
          <pc:docMk/>
          <pc:sldMk cId="1829705020" sldId="260"/>
        </pc:sldMkLst>
        <pc:spChg chg="mod">
          <ac:chgData name="norma moraes" userId="053da4cee9229589" providerId="LiveId" clId="{E6310074-877C-4A19-B88B-A5F587B230E2}" dt="2021-03-15T13:28:39.522" v="491" actId="20577"/>
          <ac:spMkLst>
            <pc:docMk/>
            <pc:sldMk cId="1829705020" sldId="260"/>
            <ac:spMk id="2" creationId="{FA445B53-7CDA-4159-9268-3A6E2318E4DB}"/>
          </ac:spMkLst>
        </pc:spChg>
      </pc:sldChg>
      <pc:sldChg chg="modSp">
        <pc:chgData name="norma moraes" userId="053da4cee9229589" providerId="LiveId" clId="{E6310074-877C-4A19-B88B-A5F587B230E2}" dt="2021-03-15T13:26:25.540" v="433" actId="20577"/>
        <pc:sldMkLst>
          <pc:docMk/>
          <pc:sldMk cId="4291552962" sldId="261"/>
        </pc:sldMkLst>
        <pc:spChg chg="mod">
          <ac:chgData name="norma moraes" userId="053da4cee9229589" providerId="LiveId" clId="{E6310074-877C-4A19-B88B-A5F587B230E2}" dt="2021-03-15T13:26:25.540" v="433" actId="20577"/>
          <ac:spMkLst>
            <pc:docMk/>
            <pc:sldMk cId="4291552962" sldId="261"/>
            <ac:spMk id="2" creationId="{76CEA2F0-2C37-4B6B-BD43-6164F9F0746A}"/>
          </ac:spMkLst>
        </pc:spChg>
      </pc:sldChg>
      <pc:sldChg chg="modSp">
        <pc:chgData name="norma moraes" userId="053da4cee9229589" providerId="LiveId" clId="{E6310074-877C-4A19-B88B-A5F587B230E2}" dt="2021-03-15T13:28:49.959" v="494" actId="20577"/>
        <pc:sldMkLst>
          <pc:docMk/>
          <pc:sldMk cId="88191409" sldId="262"/>
        </pc:sldMkLst>
        <pc:spChg chg="mod">
          <ac:chgData name="norma moraes" userId="053da4cee9229589" providerId="LiveId" clId="{E6310074-877C-4A19-B88B-A5F587B230E2}" dt="2021-03-15T13:28:49.959" v="494" actId="20577"/>
          <ac:spMkLst>
            <pc:docMk/>
            <pc:sldMk cId="88191409" sldId="262"/>
            <ac:spMk id="2" creationId="{4DD35E7C-8AD5-4C39-8A63-8F0DA7AF2AB2}"/>
          </ac:spMkLst>
        </pc:spChg>
      </pc:sldChg>
      <pc:sldChg chg="modSp">
        <pc:chgData name="norma moraes" userId="053da4cee9229589" providerId="LiveId" clId="{E6310074-877C-4A19-B88B-A5F587B230E2}" dt="2021-03-15T13:29:03.898" v="498" actId="5793"/>
        <pc:sldMkLst>
          <pc:docMk/>
          <pc:sldMk cId="2334234406" sldId="263"/>
        </pc:sldMkLst>
        <pc:spChg chg="mod">
          <ac:chgData name="norma moraes" userId="053da4cee9229589" providerId="LiveId" clId="{E6310074-877C-4A19-B88B-A5F587B230E2}" dt="2021-03-15T13:29:03.898" v="498" actId="5793"/>
          <ac:spMkLst>
            <pc:docMk/>
            <pc:sldMk cId="2334234406" sldId="263"/>
            <ac:spMk id="2" creationId="{BE0DFA21-C51B-4037-8D59-3C01037367FC}"/>
          </ac:spMkLst>
        </pc:spChg>
      </pc:sldChg>
      <pc:sldChg chg="modSp">
        <pc:chgData name="norma moraes" userId="053da4cee9229589" providerId="LiveId" clId="{E6310074-877C-4A19-B88B-A5F587B230E2}" dt="2021-03-15T13:29:29.469" v="511" actId="20577"/>
        <pc:sldMkLst>
          <pc:docMk/>
          <pc:sldMk cId="286787026" sldId="264"/>
        </pc:sldMkLst>
        <pc:spChg chg="mod">
          <ac:chgData name="norma moraes" userId="053da4cee9229589" providerId="LiveId" clId="{E6310074-877C-4A19-B88B-A5F587B230E2}" dt="2021-03-15T13:29:29.469" v="511" actId="20577"/>
          <ac:spMkLst>
            <pc:docMk/>
            <pc:sldMk cId="286787026" sldId="264"/>
            <ac:spMk id="2" creationId="{FD40A82F-D2BB-4994-A2C2-79769DA98BB2}"/>
          </ac:spMkLst>
        </pc:spChg>
      </pc:sldChg>
      <pc:sldChg chg="modSp">
        <pc:chgData name="norma moraes" userId="053da4cee9229589" providerId="LiveId" clId="{E6310074-877C-4A19-B88B-A5F587B230E2}" dt="2021-03-15T13:29:57.633" v="543" actId="20577"/>
        <pc:sldMkLst>
          <pc:docMk/>
          <pc:sldMk cId="1205790923" sldId="265"/>
        </pc:sldMkLst>
        <pc:spChg chg="mod">
          <ac:chgData name="norma moraes" userId="053da4cee9229589" providerId="LiveId" clId="{E6310074-877C-4A19-B88B-A5F587B230E2}" dt="2021-03-15T13:29:57.633" v="543" actId="20577"/>
          <ac:spMkLst>
            <pc:docMk/>
            <pc:sldMk cId="1205790923" sldId="265"/>
            <ac:spMk id="2" creationId="{C82295E8-4C6A-4965-830B-CD656518DA3B}"/>
          </ac:spMkLst>
        </pc:spChg>
      </pc:sldChg>
      <pc:sldChg chg="modSp">
        <pc:chgData name="norma moraes" userId="053da4cee9229589" providerId="LiveId" clId="{E6310074-877C-4A19-B88B-A5F587B230E2}" dt="2021-03-15T13:23:04.757" v="338" actId="20577"/>
        <pc:sldMkLst>
          <pc:docMk/>
          <pc:sldMk cId="295178993" sldId="266"/>
        </pc:sldMkLst>
        <pc:spChg chg="mod">
          <ac:chgData name="norma moraes" userId="053da4cee9229589" providerId="LiveId" clId="{E6310074-877C-4A19-B88B-A5F587B230E2}" dt="2021-03-15T13:23:04.757" v="338" actId="20577"/>
          <ac:spMkLst>
            <pc:docMk/>
            <pc:sldMk cId="295178993" sldId="266"/>
            <ac:spMk id="2" creationId="{1BBE054D-092F-4D9D-A993-4A986E932C83}"/>
          </ac:spMkLst>
        </pc:spChg>
      </pc:sldChg>
      <pc:sldChg chg="modSp">
        <pc:chgData name="norma moraes" userId="053da4cee9229589" providerId="LiveId" clId="{E6310074-877C-4A19-B88B-A5F587B230E2}" dt="2021-03-15T13:30:37.708" v="565" actId="20577"/>
        <pc:sldMkLst>
          <pc:docMk/>
          <pc:sldMk cId="751612569" sldId="267"/>
        </pc:sldMkLst>
        <pc:spChg chg="mod">
          <ac:chgData name="norma moraes" userId="053da4cee9229589" providerId="LiveId" clId="{E6310074-877C-4A19-B88B-A5F587B230E2}" dt="2021-03-15T13:30:37.708" v="565" actId="20577"/>
          <ac:spMkLst>
            <pc:docMk/>
            <pc:sldMk cId="751612569" sldId="267"/>
            <ac:spMk id="2" creationId="{E0ED0C62-0E88-4C0E-B8B4-362A2C7284A8}"/>
          </ac:spMkLst>
        </pc:spChg>
      </pc:sldChg>
      <pc:sldChg chg="modSp">
        <pc:chgData name="norma moraes" userId="053da4cee9229589" providerId="LiveId" clId="{E6310074-877C-4A19-B88B-A5F587B230E2}" dt="2021-03-15T13:30:24.058" v="559" actId="20577"/>
        <pc:sldMkLst>
          <pc:docMk/>
          <pc:sldMk cId="995153353" sldId="268"/>
        </pc:sldMkLst>
        <pc:spChg chg="mod">
          <ac:chgData name="norma moraes" userId="053da4cee9229589" providerId="LiveId" clId="{E6310074-877C-4A19-B88B-A5F587B230E2}" dt="2021-03-15T13:30:24.058" v="559" actId="20577"/>
          <ac:spMkLst>
            <pc:docMk/>
            <pc:sldMk cId="995153353" sldId="268"/>
            <ac:spMk id="2" creationId="{03B474C5-862A-4D10-96B8-546AE3F26667}"/>
          </ac:spMkLst>
        </pc:spChg>
      </pc:sldChg>
      <pc:sldChg chg="modSp mod">
        <pc:chgData name="norma moraes" userId="053da4cee9229589" providerId="LiveId" clId="{E6310074-877C-4A19-B88B-A5F587B230E2}" dt="2021-03-15T13:19:45.362" v="109" actId="20577"/>
        <pc:sldMkLst>
          <pc:docMk/>
          <pc:sldMk cId="1917031157" sldId="269"/>
        </pc:sldMkLst>
        <pc:spChg chg="mod">
          <ac:chgData name="norma moraes" userId="053da4cee9229589" providerId="LiveId" clId="{E6310074-877C-4A19-B88B-A5F587B230E2}" dt="2021-03-15T13:19:45.362" v="109" actId="20577"/>
          <ac:spMkLst>
            <pc:docMk/>
            <pc:sldMk cId="1917031157" sldId="269"/>
            <ac:spMk id="4" creationId="{AF75563B-909A-48BF-AD08-F22B88EA7982}"/>
          </ac:spMkLst>
        </pc:spChg>
      </pc:sldChg>
      <pc:sldChg chg="modSp">
        <pc:chgData name="norma moraes" userId="053da4cee9229589" providerId="LiveId" clId="{E6310074-877C-4A19-B88B-A5F587B230E2}" dt="2021-03-15T13:24:17.070" v="395" actId="20577"/>
        <pc:sldMkLst>
          <pc:docMk/>
          <pc:sldMk cId="4163548345" sldId="270"/>
        </pc:sldMkLst>
        <pc:spChg chg="mod">
          <ac:chgData name="norma moraes" userId="053da4cee9229589" providerId="LiveId" clId="{E6310074-877C-4A19-B88B-A5F587B230E2}" dt="2021-03-15T13:24:17.070" v="395" actId="20577"/>
          <ac:spMkLst>
            <pc:docMk/>
            <pc:sldMk cId="4163548345" sldId="270"/>
            <ac:spMk id="4" creationId="{70D81BD9-EF1B-4371-B2F9-9B1158500F95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46CDC1F-9BDA-444B-B3C0-DDD1D018BBA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D9610B37-51D0-4B08-ABF0-1B0E12D993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1054FB68-A8AA-4054-AA4A-5E7E47E6CF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27684C-3973-4DC7-BC33-40DC3F0F6DD0}" type="datetimeFigureOut">
              <a:rPr lang="pt-BR" smtClean="0"/>
              <a:t>15/03/2021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D545097C-393B-466D-A794-1B3D72F606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FFEE8B4D-CFDA-4311-BDAB-C10A142634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17F97-9762-4338-964D-947E6ECD4F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939750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0" advClick="0" advTm="21000">
        <p15:prstTrans prst="crush"/>
      </p:transition>
    </mc:Choice>
    <mc:Fallback>
      <p:transition spd="slow" advClick="0" advTm="2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90EBAF1-2AE3-43F4-88A4-4C38AB2AE3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AA253F56-6436-477B-A8BA-EF5EA9D1DA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10C6111F-30A0-4B46-B604-8538872B36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27684C-3973-4DC7-BC33-40DC3F0F6DD0}" type="datetimeFigureOut">
              <a:rPr lang="pt-BR" smtClean="0"/>
              <a:t>15/03/2021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0420FD2A-9A02-48D5-B450-9F1B7DBD65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2F5B034F-DFF0-427A-B6E4-C5C07FB607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17F97-9762-4338-964D-947E6ECD4F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578670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0" advClick="0" advTm="21000">
        <p15:prstTrans prst="crush"/>
      </p:transition>
    </mc:Choice>
    <mc:Fallback>
      <p:transition spd="slow" advClick="0" advTm="2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798E7E2-1D83-42AF-8C20-B141C8CD91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6535FD27-62B7-4330-AFBE-1D4BE80459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7ADE9513-4B01-4DC2-984E-FF7C8761C4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27684C-3973-4DC7-BC33-40DC3F0F6DD0}" type="datetimeFigureOut">
              <a:rPr lang="pt-BR" smtClean="0"/>
              <a:t>15/03/2021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9145D3B4-52AC-4347-AB89-ADC6B296C5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8FAD41AD-C177-4458-A385-58E03104A1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17F97-9762-4338-964D-947E6ECD4F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274580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0" advClick="0" advTm="21000">
        <p15:prstTrans prst="crush"/>
      </p:transition>
    </mc:Choice>
    <mc:Fallback>
      <p:transition spd="slow" advClick="0" advTm="2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26AE6C2-93FD-4083-BAAC-83FBC106EF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F030CC21-58BC-453A-AE7F-0032410425E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96230BB9-C251-4FE9-8161-BACB1CB7F41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53830A6E-10AF-4EDE-AB98-89CE2D0658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27684C-3973-4DC7-BC33-40DC3F0F6DD0}" type="datetimeFigureOut">
              <a:rPr lang="pt-BR" smtClean="0"/>
              <a:t>15/03/2021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4173F87E-78E3-45AF-985C-17674A440B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77C1E94C-8E81-42FF-BC45-837FC0DEDF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17F97-9762-4338-964D-947E6ECD4F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732559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0" advClick="0" advTm="21000">
        <p15:prstTrans prst="crush"/>
      </p:transition>
    </mc:Choice>
    <mc:Fallback>
      <p:transition spd="slow" advClick="0" advTm="2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2ED3AD9-F86D-44F1-A930-FE61CFDD5D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C5588328-571E-4875-8EF8-BCF7BA4F67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7A469C3A-1742-4BA5-9DA2-7128E289FF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9A81A9FC-2C22-4BA7-B0E3-5900461FC09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1232D448-E259-49AE-A3A0-3C7A767CB14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332D108D-206F-4CA3-89D6-FCC467269A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27684C-3973-4DC7-BC33-40DC3F0F6DD0}" type="datetimeFigureOut">
              <a:rPr lang="pt-BR" smtClean="0"/>
              <a:t>15/03/2021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19CAAEB4-EFDF-46AB-A9E2-D3D767A2B5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ED9AD447-D348-4315-A8D6-E3E33067E2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17F97-9762-4338-964D-947E6ECD4F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183601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0" advClick="0" advTm="21000">
        <p15:prstTrans prst="crush"/>
      </p:transition>
    </mc:Choice>
    <mc:Fallback>
      <p:transition spd="slow" advClick="0" advTm="2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7D8A53E-6C04-475B-B214-098E79ED93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CB9F78C6-CE65-4D46-85D7-77F4CEE986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27684C-3973-4DC7-BC33-40DC3F0F6DD0}" type="datetimeFigureOut">
              <a:rPr lang="pt-BR" smtClean="0"/>
              <a:t>15/03/2021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91B4EE0E-005E-411C-8D3A-BA532601B0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DA6FA80E-98D6-4BA2-A12D-D98CF4CE9F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17F97-9762-4338-964D-947E6ECD4F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081362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0" advClick="0" advTm="21000">
        <p15:prstTrans prst="crush"/>
      </p:transition>
    </mc:Choice>
    <mc:Fallback>
      <p:transition spd="slow" advClick="0" advTm="2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C8D1B807-3056-41DD-9F34-8EDBFB6626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27684C-3973-4DC7-BC33-40DC3F0F6DD0}" type="datetimeFigureOut">
              <a:rPr lang="pt-BR" smtClean="0"/>
              <a:t>15/03/2021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B6CDE952-B02B-49FA-BE7C-255B49BBB4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C5EBC4A9-7EFA-47A0-8D1F-36B6C74D5F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17F97-9762-4338-964D-947E6ECD4F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994897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0" advClick="0" advTm="21000">
        <p15:prstTrans prst="crush"/>
      </p:transition>
    </mc:Choice>
    <mc:Fallback>
      <p:transition spd="slow" advClick="0" advTm="2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AB4E602-C4C3-433E-A3E4-8B8AE9CAE1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6D0DFC8-FC5A-4495-8615-D00AE3E107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AE374BA0-DBCE-4290-B703-942CD78D94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E70CE5AA-4F97-4ADE-B24B-A7ADAB2AB8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27684C-3973-4DC7-BC33-40DC3F0F6DD0}" type="datetimeFigureOut">
              <a:rPr lang="pt-BR" smtClean="0"/>
              <a:t>15/03/2021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5258670F-2511-4042-9434-0EA209186E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1B988BFD-D025-403F-8AB7-17720A93D5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17F97-9762-4338-964D-947E6ECD4F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517212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0" advClick="0" advTm="21000">
        <p15:prstTrans prst="crush"/>
      </p:transition>
    </mc:Choice>
    <mc:Fallback>
      <p:transition spd="slow" advClick="0" advTm="2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BD28BBD-AAF9-4EB6-A61F-549468A73A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7254E7D2-3180-4634-983D-1DE4CF7ACF6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0F6F653C-1DBF-4D2D-887E-B9F23C028D9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53FC94D8-C10F-4CC1-9A97-080949406B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27684C-3973-4DC7-BC33-40DC3F0F6DD0}" type="datetimeFigureOut">
              <a:rPr lang="pt-BR" smtClean="0"/>
              <a:t>15/03/2021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AB09B67C-1517-4882-885C-DC25AEF95F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B0EC1452-5F6D-4D24-BF8E-6FF172EC96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17F97-9762-4338-964D-947E6ECD4F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878840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0" advClick="0" advTm="21000">
        <p15:prstTrans prst="crush"/>
      </p:transition>
    </mc:Choice>
    <mc:Fallback>
      <p:transition spd="slow" advClick="0" advTm="2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A54596D-75AA-4E09-9E1A-692D963D4E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EAF2DE37-F391-4451-8E12-295A8563F5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34215269-7B34-4135-AECA-0CBD4F3BB2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27684C-3973-4DC7-BC33-40DC3F0F6DD0}" type="datetimeFigureOut">
              <a:rPr lang="pt-BR" smtClean="0"/>
              <a:t>15/03/2021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45E144EC-F001-4D53-9CA1-3BFABAACE7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1C1751B6-7381-4037-B96D-62EA28F6AE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17F97-9762-4338-964D-947E6ECD4F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697965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0" advClick="0" advTm="21000">
        <p15:prstTrans prst="crush"/>
      </p:transition>
    </mc:Choice>
    <mc:Fallback>
      <p:transition spd="slow" advClick="0" advTm="2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0CC0961E-D15C-4663-BFE3-BD3299673A9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DCA18E45-61AF-4829-95F8-5FAC3E6FFC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B90DCF60-BCD6-41CA-AEAD-EEB9EB9F21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27684C-3973-4DC7-BC33-40DC3F0F6DD0}" type="datetimeFigureOut">
              <a:rPr lang="pt-BR" smtClean="0"/>
              <a:t>15/03/2021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B02417C3-1C63-41D4-97E9-D6419068E8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5895D3FF-7F0F-4557-925E-7C037D536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17F97-9762-4338-964D-947E6ECD4F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561738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0" advClick="0" advTm="21000">
        <p15:prstTrans prst="crush"/>
      </p:transition>
    </mc:Choice>
    <mc:Fallback>
      <p:transition spd="slow" advClick="0" advTm="21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351E6E69-51E0-44A8-8162-C4E534F3FB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A2CADA83-1176-47BE-96BC-4F377E71CE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475A2DCA-AF01-466B-BA95-E931885ACC9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27684C-3973-4DC7-BC33-40DC3F0F6DD0}" type="datetimeFigureOut">
              <a:rPr lang="pt-BR" smtClean="0"/>
              <a:t>15/03/2021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F025475B-BB34-4462-9FB8-C8327DF85EF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87C95A34-9B21-44A0-8BDE-5B52EE0B4C2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517F97-9762-4338-964D-947E6ECD4F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771128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0" advClick="0" advTm="21000">
        <p15:prstTrans prst="crush"/>
      </p:transition>
    </mc:Choice>
    <mc:Fallback>
      <p:transition spd="slow" advClick="0" advTm="21000">
        <p:fad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Água Viva, Animal, Subaquática">
            <a:extLst>
              <a:ext uri="{FF2B5EF4-FFF2-40B4-BE49-F238E27FC236}">
                <a16:creationId xmlns:a16="http://schemas.microsoft.com/office/drawing/2014/main" id="{1A7A6261-529A-42DB-A2F3-7C8EF23151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7063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C2769F9-1E37-42C8-A793-03302AF835C8}"/>
              </a:ext>
            </a:extLst>
          </p:cNvPr>
          <p:cNvSpPr txBox="1"/>
          <p:nvPr/>
        </p:nvSpPr>
        <p:spPr>
          <a:xfrm>
            <a:off x="702366" y="530087"/>
            <a:ext cx="7911548" cy="6093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6000" dirty="0"/>
              <a:t>TUDO ISSO VAI PASSAR...</a:t>
            </a:r>
          </a:p>
          <a:p>
            <a:r>
              <a:rPr lang="pt-BR" sz="2400" dirty="0">
                <a:latin typeface="Arial Black" panose="020B0A04020102020204" pitchFamily="34" charset="0"/>
              </a:rPr>
              <a:t>(COVID-19-PANDEMIA)</a:t>
            </a:r>
          </a:p>
          <a:p>
            <a:endParaRPr lang="pt-BR" dirty="0"/>
          </a:p>
          <a:p>
            <a:r>
              <a:rPr lang="pt-BR" sz="3600" dirty="0"/>
              <a:t>COM: NORMA AP SILVEIRA DE MORAES</a:t>
            </a:r>
          </a:p>
          <a:p>
            <a:endParaRPr lang="pt-BR" sz="3600" dirty="0"/>
          </a:p>
          <a:p>
            <a:endParaRPr lang="pt-BR" sz="3600" dirty="0"/>
          </a:p>
          <a:p>
            <a:endParaRPr lang="pt-BR" sz="3600" dirty="0"/>
          </a:p>
          <a:p>
            <a:r>
              <a:rPr lang="pt-BR" sz="3600" dirty="0"/>
              <a:t>DIVULGAÇÃO</a:t>
            </a:r>
          </a:p>
          <a:p>
            <a:r>
              <a:rPr lang="pt-BR" sz="3600" dirty="0"/>
              <a:t>NORMA SILVEIRA SLIDES </a:t>
            </a:r>
          </a:p>
          <a:p>
            <a:r>
              <a:rPr lang="pt-BR" sz="3600" dirty="0"/>
              <a:t>NORMA EXPERIMENTAIS POÉTICOS</a:t>
            </a:r>
          </a:p>
          <a:p>
            <a:r>
              <a:rPr lang="pt-BR" sz="3600" dirty="0"/>
              <a:t>WWW.SERGRASAN.COM</a:t>
            </a:r>
          </a:p>
        </p:txBody>
      </p:sp>
    </p:spTree>
    <p:extLst>
      <p:ext uri="{BB962C8B-B14F-4D97-AF65-F5344CB8AC3E}">
        <p14:creationId xmlns:p14="http://schemas.microsoft.com/office/powerpoint/2010/main" val="38158574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0" advClick="0" advTm="21000">
        <p15:prstTrans prst="crush"/>
        <p:sndAc>
          <p:stSnd loop="1">
            <p:snd r:embed="rId2" name="Celin Dion-Titanic.wav"/>
          </p:stSnd>
        </p:sndAc>
      </p:transition>
    </mc:Choice>
    <mc:Fallback>
      <p:transition spd="slow" advClick="0" advTm="21000">
        <p:fade/>
        <p:sndAc>
          <p:stSnd loop="1">
            <p:snd r:embed="rId2" name="Celin Dion-Titanic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Mãos, Macro, Planta, Solo, Crescer, Vida, Cinzento Vida">
            <a:extLst>
              <a:ext uri="{FF2B5EF4-FFF2-40B4-BE49-F238E27FC236}">
                <a16:creationId xmlns:a16="http://schemas.microsoft.com/office/drawing/2014/main" id="{58DBE286-2AA2-4252-A026-6A0EA90AB3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57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6CEA2F0-2C37-4B6B-BD43-6164F9F0746A}"/>
              </a:ext>
            </a:extLst>
          </p:cNvPr>
          <p:cNvSpPr txBox="1"/>
          <p:nvPr/>
        </p:nvSpPr>
        <p:spPr>
          <a:xfrm>
            <a:off x="503583" y="715617"/>
            <a:ext cx="671885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dirty="0">
                <a:solidFill>
                  <a:schemeClr val="bg1"/>
                </a:solidFill>
                <a:latin typeface="Arial Black" panose="020B0A04020102020204" pitchFamily="34" charset="0"/>
              </a:rPr>
              <a:t>A vacina vai nos salvar</a:t>
            </a:r>
          </a:p>
          <a:p>
            <a:r>
              <a:rPr lang="pt-BR" sz="2800" dirty="0">
                <a:solidFill>
                  <a:schemeClr val="bg1"/>
                </a:solidFill>
                <a:latin typeface="Arial Black" panose="020B0A04020102020204" pitchFamily="34" charset="0"/>
              </a:rPr>
              <a:t>A vacina vai nos curar</a:t>
            </a:r>
          </a:p>
          <a:p>
            <a:r>
              <a:rPr lang="pt-BR" sz="2800" dirty="0">
                <a:solidFill>
                  <a:schemeClr val="bg1"/>
                </a:solidFill>
                <a:latin typeface="Arial Black" panose="020B0A04020102020204" pitchFamily="34" charset="0"/>
              </a:rPr>
              <a:t>A alma vai agradecer </a:t>
            </a:r>
          </a:p>
          <a:p>
            <a:r>
              <a:rPr lang="pt-BR" sz="2800" dirty="0">
                <a:solidFill>
                  <a:schemeClr val="bg1"/>
                </a:solidFill>
                <a:latin typeface="Arial Black" panose="020B0A04020102020204" pitchFamily="34" charset="0"/>
              </a:rPr>
              <a:t>Todo o nosso viver...</a:t>
            </a:r>
          </a:p>
          <a:p>
            <a:endParaRPr lang="pt-BR" sz="2800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r>
              <a:rPr lang="pt-BR" sz="2800" dirty="0">
                <a:solidFill>
                  <a:schemeClr val="bg1"/>
                </a:solidFill>
                <a:latin typeface="Arial Black" panose="020B0A04020102020204" pitchFamily="34" charset="0"/>
              </a:rPr>
              <a:t>“QUANTS PERDAS..</a:t>
            </a:r>
          </a:p>
          <a:p>
            <a:r>
              <a:rPr lang="pt-BR" sz="2800" dirty="0">
                <a:solidFill>
                  <a:schemeClr val="bg1"/>
                </a:solidFill>
                <a:latin typeface="Arial Black" panose="020B0A04020102020204" pitchFamily="34" charset="0"/>
              </a:rPr>
              <a:t>QUANTA SOLIDÃO...</a:t>
            </a:r>
          </a:p>
          <a:p>
            <a:r>
              <a:rPr lang="pt-BR" sz="2800" dirty="0">
                <a:solidFill>
                  <a:schemeClr val="bg1"/>
                </a:solidFill>
                <a:latin typeface="Arial Black" panose="020B0A04020102020204" pitchFamily="34" charset="0"/>
              </a:rPr>
              <a:t>MEDO...DÚVIDAS E </a:t>
            </a:r>
          </a:p>
          <a:p>
            <a:r>
              <a:rPr lang="pt-BR" sz="2800" dirty="0">
                <a:solidFill>
                  <a:schemeClr val="bg1"/>
                </a:solidFill>
                <a:latin typeface="Arial Black" panose="020B0A04020102020204" pitchFamily="34" charset="0"/>
              </a:rPr>
              <a:t>INCERTEZAS”</a:t>
            </a:r>
          </a:p>
        </p:txBody>
      </p:sp>
    </p:spTree>
    <p:extLst>
      <p:ext uri="{BB962C8B-B14F-4D97-AF65-F5344CB8AC3E}">
        <p14:creationId xmlns:p14="http://schemas.microsoft.com/office/powerpoint/2010/main" val="42915529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0" advClick="0" advTm="21000">
        <p15:prstTrans prst="crush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Montanhas, Pássaros, Silhueta">
            <a:extLst>
              <a:ext uri="{FF2B5EF4-FFF2-40B4-BE49-F238E27FC236}">
                <a16:creationId xmlns:a16="http://schemas.microsoft.com/office/drawing/2014/main" id="{5A0B6985-480B-446A-91D6-16236C683C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8E78278B-AADA-4270-9F0F-D5C698CFA69F}"/>
              </a:ext>
            </a:extLst>
          </p:cNvPr>
          <p:cNvSpPr txBox="1"/>
          <p:nvPr/>
        </p:nvSpPr>
        <p:spPr>
          <a:xfrm>
            <a:off x="1974574" y="662609"/>
            <a:ext cx="5857461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Em tempos de pandemia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Que sofrimento e agonia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Só com muita poesia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Resta ainda alguma alegria</a:t>
            </a:r>
          </a:p>
          <a:p>
            <a:endParaRPr lang="pt-BR" sz="3600" b="1" dirty="0">
              <a:solidFill>
                <a:schemeClr val="bg1"/>
              </a:solidFill>
            </a:endParaRPr>
          </a:p>
          <a:p>
            <a:r>
              <a:rPr lang="pt-BR" sz="3600" b="1" dirty="0">
                <a:solidFill>
                  <a:schemeClr val="bg1"/>
                </a:solidFill>
              </a:rPr>
              <a:t>“pacientes morrem na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Solidão em uma UTI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VÍRUS ALTAMENTE CONTAGIOSO”</a:t>
            </a:r>
          </a:p>
        </p:txBody>
      </p:sp>
    </p:spTree>
    <p:extLst>
      <p:ext uri="{BB962C8B-B14F-4D97-AF65-F5344CB8AC3E}">
        <p14:creationId xmlns:p14="http://schemas.microsoft.com/office/powerpoint/2010/main" val="13958350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0" advClick="0" advTm="21000">
        <p15:prstTrans prst="crush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Leão Africano, Gato Bravo, Juba, Closeup, Vida Selvagem">
            <a:extLst>
              <a:ext uri="{FF2B5EF4-FFF2-40B4-BE49-F238E27FC236}">
                <a16:creationId xmlns:a16="http://schemas.microsoft.com/office/drawing/2014/main" id="{CB68E719-9937-475E-A1F0-C7F13D2AE9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29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B304C46-E241-41C2-BDBC-7559C18FC67D}"/>
              </a:ext>
            </a:extLst>
          </p:cNvPr>
          <p:cNvSpPr txBox="1"/>
          <p:nvPr/>
        </p:nvSpPr>
        <p:spPr>
          <a:xfrm>
            <a:off x="1762539" y="742122"/>
            <a:ext cx="508883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O VÍRUS VAMOS ERRADICAR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E A ECONOMIA VAI VOLTAR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TUDO ISSO VAI PASSAR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VAMOS EM DEUS CONFIAR...</a:t>
            </a:r>
          </a:p>
          <a:p>
            <a:endParaRPr lang="pt-BR" sz="3200" b="1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“precisamos ter fé 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Para enfrentar e superar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CONFIAR NA CIÊNCIA</a:t>
            </a:r>
          </a:p>
          <a:p>
            <a:r>
              <a:rPr lang="pt-BR" sz="3200" b="1">
                <a:solidFill>
                  <a:schemeClr val="bg1"/>
                </a:solidFill>
              </a:rPr>
              <a:t>TER GRATIDÃO”</a:t>
            </a:r>
            <a:endParaRPr lang="pt-BR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97334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0" advClick="0" advTm="21000">
        <p15:prstTrans prst="crush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Golfinho, Animal, Mar, Oceano">
            <a:extLst>
              <a:ext uri="{FF2B5EF4-FFF2-40B4-BE49-F238E27FC236}">
                <a16:creationId xmlns:a16="http://schemas.microsoft.com/office/drawing/2014/main" id="{3C6D2E6B-FBA0-4BE2-A0FC-50ECB1F131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F6B2184-79CE-4F40-B324-2F480D8E9CA5}"/>
              </a:ext>
            </a:extLst>
          </p:cNvPr>
          <p:cNvSpPr txBox="1"/>
          <p:nvPr/>
        </p:nvSpPr>
        <p:spPr>
          <a:xfrm>
            <a:off x="834887" y="463826"/>
            <a:ext cx="591047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Versos tão maravilhosos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Gotas mágicas do coração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De esperança são majestosas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Em cada minha oração</a:t>
            </a:r>
          </a:p>
          <a:p>
            <a:endParaRPr lang="pt-BR" sz="3200" b="1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“ só a esperança da cura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É a nossa motivação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DE DIAS MELHORES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PENSAMENTOS POSITVOS”</a:t>
            </a:r>
          </a:p>
        </p:txBody>
      </p:sp>
    </p:spTree>
    <p:extLst>
      <p:ext uri="{BB962C8B-B14F-4D97-AF65-F5344CB8AC3E}">
        <p14:creationId xmlns:p14="http://schemas.microsoft.com/office/powerpoint/2010/main" val="11129076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0" advClick="0" advTm="21000">
        <p15:prstTrans prst="crush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oruja, Pássaro, Animal, Ave De Rapina, Vida Selvagem">
            <a:extLst>
              <a:ext uri="{FF2B5EF4-FFF2-40B4-BE49-F238E27FC236}">
                <a16:creationId xmlns:a16="http://schemas.microsoft.com/office/drawing/2014/main" id="{8F8CAFF5-114D-4212-A012-42C85E7E56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A445B53-7CDA-4159-9268-3A6E2318E4DB}"/>
              </a:ext>
            </a:extLst>
          </p:cNvPr>
          <p:cNvSpPr txBox="1"/>
          <p:nvPr/>
        </p:nvSpPr>
        <p:spPr>
          <a:xfrm>
            <a:off x="1683026" y="1219200"/>
            <a:ext cx="5645426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A angústia da vida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Vai nos levando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 mas em cada dia de lida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Vamos caminhando...</a:t>
            </a:r>
          </a:p>
          <a:p>
            <a:endParaRPr lang="pt-BR" sz="3200" b="1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“ entes queridos nos deixam. O vírus vai ceifando TANTAS VIDAS... MAS PRECISAMOS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CONTINUAR.”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8297050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0" advClick="0" advTm="21000">
        <p15:prstTrans prst="crush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Borboleta, Inseto, Animal, Peleides Morfo Azul">
            <a:extLst>
              <a:ext uri="{FF2B5EF4-FFF2-40B4-BE49-F238E27FC236}">
                <a16:creationId xmlns:a16="http://schemas.microsoft.com/office/drawing/2014/main" id="{FF1CDF58-210F-41DD-9DFE-4DA3896239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DD35E7C-8AD5-4C39-8A63-8F0DA7AF2AB2}"/>
              </a:ext>
            </a:extLst>
          </p:cNvPr>
          <p:cNvSpPr txBox="1"/>
          <p:nvPr/>
        </p:nvSpPr>
        <p:spPr>
          <a:xfrm>
            <a:off x="251791" y="132522"/>
            <a:ext cx="837537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dirty="0">
                <a:solidFill>
                  <a:schemeClr val="bg1"/>
                </a:solidFill>
                <a:latin typeface="Arial Black" panose="020B0A04020102020204" pitchFamily="34" charset="0"/>
              </a:rPr>
              <a:t>Precisamos saber amar</a:t>
            </a:r>
          </a:p>
          <a:p>
            <a:r>
              <a:rPr lang="pt-BR" sz="3600" dirty="0">
                <a:solidFill>
                  <a:schemeClr val="bg1"/>
                </a:solidFill>
                <a:latin typeface="Arial Black" panose="020B0A04020102020204" pitchFamily="34" charset="0"/>
              </a:rPr>
              <a:t>Precisamos ter gratidão</a:t>
            </a:r>
          </a:p>
          <a:p>
            <a:r>
              <a:rPr lang="pt-BR" sz="3600" dirty="0">
                <a:solidFill>
                  <a:schemeClr val="bg1"/>
                </a:solidFill>
                <a:latin typeface="Arial Black" panose="020B0A04020102020204" pitchFamily="34" charset="0"/>
              </a:rPr>
              <a:t>Para uma vida melhorar</a:t>
            </a:r>
          </a:p>
          <a:p>
            <a:r>
              <a:rPr lang="pt-BR" sz="3600" dirty="0">
                <a:solidFill>
                  <a:schemeClr val="bg1"/>
                </a:solidFill>
                <a:latin typeface="Arial Black" panose="020B0A04020102020204" pitchFamily="34" charset="0"/>
              </a:rPr>
              <a:t>Viver também em oração</a:t>
            </a:r>
          </a:p>
          <a:p>
            <a:endParaRPr lang="pt-BR" sz="3600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r>
              <a:rPr lang="pt-BR" sz="3600" dirty="0">
                <a:solidFill>
                  <a:schemeClr val="bg1"/>
                </a:solidFill>
                <a:latin typeface="Arial Black" panose="020B0A04020102020204" pitchFamily="34" charset="0"/>
              </a:rPr>
              <a:t>“usar máscaras, ter cuidados</a:t>
            </a:r>
          </a:p>
          <a:p>
            <a:r>
              <a:rPr lang="pt-BR" sz="3600" dirty="0">
                <a:solidFill>
                  <a:schemeClr val="bg1"/>
                </a:solidFill>
                <a:latin typeface="Arial Black" panose="020B0A04020102020204" pitchFamily="34" charset="0"/>
              </a:rPr>
              <a:t>Para não se contaminar...</a:t>
            </a:r>
          </a:p>
          <a:p>
            <a:r>
              <a:rPr lang="pt-BR" sz="3600" dirty="0">
                <a:solidFill>
                  <a:schemeClr val="bg1"/>
                </a:solidFill>
                <a:latin typeface="Arial Black" panose="020B0A04020102020204" pitchFamily="34" charset="0"/>
              </a:rPr>
              <a:t>EVITAR AGLOMERAÇÃO”</a:t>
            </a:r>
          </a:p>
        </p:txBody>
      </p:sp>
    </p:spTree>
    <p:extLst>
      <p:ext uri="{BB962C8B-B14F-4D97-AF65-F5344CB8AC3E}">
        <p14:creationId xmlns:p14="http://schemas.microsoft.com/office/powerpoint/2010/main" val="881914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0" advClick="0" advTm="21000">
        <p15:prstTrans prst="crush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Beija Flor, Pássaro, Voo, Aviária, Penas, Voar">
            <a:extLst>
              <a:ext uri="{FF2B5EF4-FFF2-40B4-BE49-F238E27FC236}">
                <a16:creationId xmlns:a16="http://schemas.microsoft.com/office/drawing/2014/main" id="{A15B5A2C-F32B-4232-A8AD-FFECD64173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957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E0DFA21-C51B-4037-8D59-3C01037367FC}"/>
              </a:ext>
            </a:extLst>
          </p:cNvPr>
          <p:cNvSpPr txBox="1"/>
          <p:nvPr/>
        </p:nvSpPr>
        <p:spPr>
          <a:xfrm>
            <a:off x="728870" y="278296"/>
            <a:ext cx="720918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dirty="0">
                <a:solidFill>
                  <a:schemeClr val="bg1"/>
                </a:solidFill>
                <a:latin typeface="Arial Black" panose="020B0A04020102020204" pitchFamily="34" charset="0"/>
              </a:rPr>
              <a:t>Tatuei na alma a saudade</a:t>
            </a:r>
          </a:p>
          <a:p>
            <a:r>
              <a:rPr lang="pt-BR" sz="3200" dirty="0">
                <a:solidFill>
                  <a:schemeClr val="bg1"/>
                </a:solidFill>
                <a:latin typeface="Arial Black" panose="020B0A04020102020204" pitchFamily="34" charset="0"/>
              </a:rPr>
              <a:t>Do meu nobre cantinho</a:t>
            </a:r>
          </a:p>
          <a:p>
            <a:r>
              <a:rPr lang="pt-BR" sz="3200" dirty="0">
                <a:solidFill>
                  <a:schemeClr val="bg1"/>
                </a:solidFill>
                <a:latin typeface="Arial Black" panose="020B0A04020102020204" pitchFamily="34" charset="0"/>
              </a:rPr>
              <a:t>Ainda creio na felicidade</a:t>
            </a:r>
          </a:p>
          <a:p>
            <a:r>
              <a:rPr lang="pt-BR" sz="3200" dirty="0">
                <a:solidFill>
                  <a:schemeClr val="bg1"/>
                </a:solidFill>
                <a:latin typeface="Arial Black" panose="020B0A04020102020204" pitchFamily="34" charset="0"/>
              </a:rPr>
              <a:t>Boa sorte no caminho...</a:t>
            </a:r>
          </a:p>
          <a:p>
            <a:endParaRPr lang="pt-BR" sz="3200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r>
              <a:rPr lang="pt-BR" sz="3200" dirty="0">
                <a:solidFill>
                  <a:schemeClr val="bg1"/>
                </a:solidFill>
                <a:latin typeface="Arial Black" panose="020B0A04020102020204" pitchFamily="34" charset="0"/>
              </a:rPr>
              <a:t>“presos em casa</a:t>
            </a:r>
          </a:p>
          <a:p>
            <a:r>
              <a:rPr lang="pt-BR" sz="3200" dirty="0">
                <a:solidFill>
                  <a:schemeClr val="bg1"/>
                </a:solidFill>
                <a:latin typeface="Arial Black" panose="020B0A04020102020204" pitchFamily="34" charset="0"/>
              </a:rPr>
              <a:t>Não podemos sair...viajar...</a:t>
            </a:r>
          </a:p>
          <a:p>
            <a:r>
              <a:rPr lang="pt-BR" sz="3200" dirty="0">
                <a:solidFill>
                  <a:schemeClr val="bg1"/>
                </a:solidFill>
                <a:latin typeface="Arial Black" panose="020B0A04020102020204" pitchFamily="34" charset="0"/>
              </a:rPr>
              <a:t>Só COM CUIDADOS AO IR PARA O TRABALHO”</a:t>
            </a:r>
          </a:p>
        </p:txBody>
      </p:sp>
    </p:spTree>
    <p:extLst>
      <p:ext uri="{BB962C8B-B14F-4D97-AF65-F5344CB8AC3E}">
        <p14:creationId xmlns:p14="http://schemas.microsoft.com/office/powerpoint/2010/main" val="23342344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0" advClick="0" advTm="21000">
        <p15:prstTrans prst="crush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Audiência, Concerto, Músicas, Entretenimento, Pessoas">
            <a:extLst>
              <a:ext uri="{FF2B5EF4-FFF2-40B4-BE49-F238E27FC236}">
                <a16:creationId xmlns:a16="http://schemas.microsoft.com/office/drawing/2014/main" id="{D5FAB6FD-29CC-4401-8C0F-43F4551214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D40A82F-D2BB-4994-A2C2-79769DA98BB2}"/>
              </a:ext>
            </a:extLst>
          </p:cNvPr>
          <p:cNvSpPr txBox="1"/>
          <p:nvPr/>
        </p:nvSpPr>
        <p:spPr>
          <a:xfrm>
            <a:off x="477078" y="410817"/>
            <a:ext cx="621527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dirty="0">
                <a:solidFill>
                  <a:schemeClr val="bg1"/>
                </a:solidFill>
                <a:latin typeface="Arial Black" panose="020B0A04020102020204" pitchFamily="34" charset="0"/>
              </a:rPr>
              <a:t>Que venha a gratidão</a:t>
            </a:r>
          </a:p>
          <a:p>
            <a:r>
              <a:rPr lang="pt-BR" sz="3200" dirty="0">
                <a:solidFill>
                  <a:schemeClr val="bg1"/>
                </a:solidFill>
                <a:latin typeface="Arial Black" panose="020B0A04020102020204" pitchFamily="34" charset="0"/>
              </a:rPr>
              <a:t>Morar no meu coração</a:t>
            </a:r>
          </a:p>
          <a:p>
            <a:r>
              <a:rPr lang="pt-BR" sz="3200" dirty="0">
                <a:solidFill>
                  <a:schemeClr val="bg1"/>
                </a:solidFill>
                <a:latin typeface="Arial Black" panose="020B0A04020102020204" pitchFamily="34" charset="0"/>
              </a:rPr>
              <a:t>Levando toda a aflição</a:t>
            </a:r>
          </a:p>
          <a:p>
            <a:r>
              <a:rPr lang="pt-BR" sz="3200" dirty="0">
                <a:solidFill>
                  <a:schemeClr val="bg1"/>
                </a:solidFill>
                <a:latin typeface="Arial Black" panose="020B0A04020102020204" pitchFamily="34" charset="0"/>
              </a:rPr>
              <a:t>Trazendo toda a razão</a:t>
            </a:r>
          </a:p>
          <a:p>
            <a:endParaRPr lang="pt-BR" sz="3200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r>
              <a:rPr lang="pt-BR" sz="3200" dirty="0">
                <a:solidFill>
                  <a:schemeClr val="bg1"/>
                </a:solidFill>
                <a:latin typeface="Arial Black" panose="020B0A04020102020204" pitchFamily="34" charset="0"/>
              </a:rPr>
              <a:t>“Com esperança da vacina</a:t>
            </a:r>
          </a:p>
          <a:p>
            <a:r>
              <a:rPr lang="pt-BR" sz="3200" dirty="0">
                <a:solidFill>
                  <a:schemeClr val="bg1"/>
                </a:solidFill>
                <a:latin typeface="Arial Black" panose="020B0A04020102020204" pitchFamily="34" charset="0"/>
              </a:rPr>
              <a:t>Chegar para todos e nos salvara dor aliviar...</a:t>
            </a:r>
          </a:p>
          <a:p>
            <a:r>
              <a:rPr lang="pt-BR" sz="3200" dirty="0">
                <a:solidFill>
                  <a:schemeClr val="bg1"/>
                </a:solidFill>
                <a:latin typeface="Arial Black" panose="020B0A04020102020204" pitchFamily="34" charset="0"/>
              </a:rPr>
              <a:t>VACINA JÁ E SEMPRE”</a:t>
            </a:r>
          </a:p>
        </p:txBody>
      </p:sp>
    </p:spTree>
    <p:extLst>
      <p:ext uri="{BB962C8B-B14F-4D97-AF65-F5344CB8AC3E}">
        <p14:creationId xmlns:p14="http://schemas.microsoft.com/office/powerpoint/2010/main" val="2867870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0" advClick="0" advTm="21000">
        <p15:prstTrans prst="crush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Flores, Plantas, Pássaro, Vida Selvagem, Paisagem, Bela">
            <a:extLst>
              <a:ext uri="{FF2B5EF4-FFF2-40B4-BE49-F238E27FC236}">
                <a16:creationId xmlns:a16="http://schemas.microsoft.com/office/drawing/2014/main" id="{DF0FA76D-89FC-440B-89A2-313FACE60C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82295E8-4C6A-4965-830B-CD656518DA3B}"/>
              </a:ext>
            </a:extLst>
          </p:cNvPr>
          <p:cNvSpPr txBox="1"/>
          <p:nvPr/>
        </p:nvSpPr>
        <p:spPr>
          <a:xfrm>
            <a:off x="569843" y="318052"/>
            <a:ext cx="473102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>
                <a:solidFill>
                  <a:schemeClr val="bg1"/>
                </a:solidFill>
                <a:latin typeface="Arial Black" panose="020B0A04020102020204" pitchFamily="34" charset="0"/>
              </a:rPr>
              <a:t>Os anjos vêm celebrar</a:t>
            </a:r>
          </a:p>
          <a:p>
            <a:r>
              <a:rPr lang="pt-BR" sz="2400" dirty="0">
                <a:solidFill>
                  <a:schemeClr val="bg1"/>
                </a:solidFill>
                <a:latin typeface="Arial Black" panose="020B0A04020102020204" pitchFamily="34" charset="0"/>
              </a:rPr>
              <a:t>Comigo toda a esperança</a:t>
            </a:r>
          </a:p>
          <a:p>
            <a:r>
              <a:rPr lang="pt-BR" sz="2400" dirty="0">
                <a:solidFill>
                  <a:schemeClr val="bg1"/>
                </a:solidFill>
                <a:latin typeface="Arial Black" panose="020B0A04020102020204" pitchFamily="34" charset="0"/>
              </a:rPr>
              <a:t>Na fé temos que confiar</a:t>
            </a:r>
          </a:p>
          <a:p>
            <a:r>
              <a:rPr lang="pt-BR" sz="2400" dirty="0">
                <a:solidFill>
                  <a:schemeClr val="bg1"/>
                </a:solidFill>
                <a:latin typeface="Arial Black" panose="020B0A04020102020204" pitchFamily="34" charset="0"/>
              </a:rPr>
              <a:t>No Deus da temperança</a:t>
            </a:r>
          </a:p>
          <a:p>
            <a:endParaRPr lang="pt-BR" sz="2400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r>
              <a:rPr lang="pt-BR" sz="2400" dirty="0">
                <a:solidFill>
                  <a:schemeClr val="bg1"/>
                </a:solidFill>
                <a:latin typeface="Arial Black" panose="020B0A04020102020204" pitchFamily="34" charset="0"/>
              </a:rPr>
              <a:t>“ Com muita fé cuidando da imunidade e da saúde</a:t>
            </a:r>
          </a:p>
          <a:p>
            <a:r>
              <a:rPr lang="pt-BR" sz="2400" dirty="0">
                <a:solidFill>
                  <a:schemeClr val="bg1"/>
                </a:solidFill>
                <a:latin typeface="Arial Black" panose="020B0A04020102020204" pitchFamily="34" charset="0"/>
              </a:rPr>
              <a:t>VITAMINAS E FÉ</a:t>
            </a:r>
          </a:p>
          <a:p>
            <a:r>
              <a:rPr lang="pt-BR" sz="2400" dirty="0">
                <a:solidFill>
                  <a:schemeClr val="bg1"/>
                </a:solidFill>
                <a:latin typeface="Arial Black" panose="020B0A04020102020204" pitchFamily="34" charset="0"/>
              </a:rPr>
              <a:t>NÃO DESANIMAR”</a:t>
            </a:r>
          </a:p>
        </p:txBody>
      </p:sp>
    </p:spTree>
    <p:extLst>
      <p:ext uri="{BB962C8B-B14F-4D97-AF65-F5344CB8AC3E}">
        <p14:creationId xmlns:p14="http://schemas.microsoft.com/office/powerpoint/2010/main" val="12057909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0" advClick="0" advTm="21000">
        <p15:prstTrans prst="crush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Papoilas, Campo, Pôr Do Sol, Crepúsculo, Luz Solar">
            <a:extLst>
              <a:ext uri="{FF2B5EF4-FFF2-40B4-BE49-F238E27FC236}">
                <a16:creationId xmlns:a16="http://schemas.microsoft.com/office/drawing/2014/main" id="{A7BBDA40-195F-428A-A3D7-087B999299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42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BBE054D-092F-4D9D-A993-4A986E932C83}"/>
              </a:ext>
            </a:extLst>
          </p:cNvPr>
          <p:cNvSpPr txBox="1"/>
          <p:nvPr/>
        </p:nvSpPr>
        <p:spPr>
          <a:xfrm>
            <a:off x="463826" y="265043"/>
            <a:ext cx="581770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>
                <a:solidFill>
                  <a:schemeClr val="accent5">
                    <a:lumMod val="75000"/>
                  </a:schemeClr>
                </a:solidFill>
                <a:latin typeface="Arial Black" panose="020B0A04020102020204" pitchFamily="34" charset="0"/>
              </a:rPr>
              <a:t>Em cada verso de amor</a:t>
            </a:r>
          </a:p>
          <a:p>
            <a:r>
              <a:rPr lang="pt-BR" sz="2400" dirty="0">
                <a:solidFill>
                  <a:schemeClr val="accent5">
                    <a:lumMod val="75000"/>
                  </a:schemeClr>
                </a:solidFill>
                <a:latin typeface="Arial Black" panose="020B0A04020102020204" pitchFamily="34" charset="0"/>
              </a:rPr>
              <a:t>Levo as boas lembranças</a:t>
            </a:r>
          </a:p>
          <a:p>
            <a:r>
              <a:rPr lang="pt-BR" sz="2400" dirty="0">
                <a:solidFill>
                  <a:schemeClr val="accent5">
                    <a:lumMod val="75000"/>
                  </a:schemeClr>
                </a:solidFill>
                <a:latin typeface="Arial Black" panose="020B0A04020102020204" pitchFamily="34" charset="0"/>
              </a:rPr>
              <a:t>Dando todo o bom valor</a:t>
            </a:r>
          </a:p>
          <a:p>
            <a:r>
              <a:rPr lang="pt-BR" sz="2400" dirty="0">
                <a:solidFill>
                  <a:schemeClr val="accent5">
                    <a:lumMod val="75000"/>
                  </a:schemeClr>
                </a:solidFill>
                <a:latin typeface="Arial Black" panose="020B0A04020102020204" pitchFamily="34" charset="0"/>
              </a:rPr>
              <a:t>Com gratidão e esperança</a:t>
            </a:r>
          </a:p>
          <a:p>
            <a:endParaRPr lang="pt-BR" sz="2400" dirty="0">
              <a:solidFill>
                <a:schemeClr val="accent5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r>
              <a:rPr lang="pt-BR" sz="2400" dirty="0">
                <a:solidFill>
                  <a:schemeClr val="accent5">
                    <a:lumMod val="75000"/>
                  </a:schemeClr>
                </a:solidFill>
                <a:latin typeface="Arial Black" panose="020B0A04020102020204" pitchFamily="34" charset="0"/>
              </a:rPr>
              <a:t>“ entes queridos partiram</a:t>
            </a:r>
          </a:p>
          <a:p>
            <a:r>
              <a:rPr lang="pt-BR" sz="2400" dirty="0">
                <a:solidFill>
                  <a:schemeClr val="accent5">
                    <a:lumMod val="75000"/>
                  </a:schemeClr>
                </a:solidFill>
                <a:latin typeface="Arial Black" panose="020B0A04020102020204" pitchFamily="34" charset="0"/>
              </a:rPr>
              <a:t>Amigos e parentes deixando saudade, QUANTO SOFRIMENTO”</a:t>
            </a:r>
          </a:p>
        </p:txBody>
      </p:sp>
    </p:spTree>
    <p:extLst>
      <p:ext uri="{BB962C8B-B14F-4D97-AF65-F5344CB8AC3E}">
        <p14:creationId xmlns:p14="http://schemas.microsoft.com/office/powerpoint/2010/main" val="2951789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0" advClick="0" advTm="21000">
        <p15:prstTrans prst="crush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Autor, Skibka, Photo - Pixabay License">
            <a:extLst>
              <a:ext uri="{FF2B5EF4-FFF2-40B4-BE49-F238E27FC236}">
                <a16:creationId xmlns:a16="http://schemas.microsoft.com/office/drawing/2014/main" id="{811C7670-6A38-49B8-B16C-76CCC6C1DE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3B474C5-862A-4D10-96B8-546AE3F26667}"/>
              </a:ext>
            </a:extLst>
          </p:cNvPr>
          <p:cNvSpPr txBox="1"/>
          <p:nvPr/>
        </p:nvSpPr>
        <p:spPr>
          <a:xfrm>
            <a:off x="198783" y="172278"/>
            <a:ext cx="576469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>
                <a:solidFill>
                  <a:schemeClr val="bg1"/>
                </a:solidFill>
                <a:latin typeface="Arial Black" panose="020B0A04020102020204" pitchFamily="34" charset="0"/>
              </a:rPr>
              <a:t>Depois que tudo isso passar</a:t>
            </a:r>
          </a:p>
          <a:p>
            <a:r>
              <a:rPr lang="pt-BR" sz="2400" dirty="0">
                <a:solidFill>
                  <a:schemeClr val="bg1"/>
                </a:solidFill>
                <a:latin typeface="Arial Black" panose="020B0A04020102020204" pitchFamily="34" charset="0"/>
              </a:rPr>
              <a:t>Será hora de recomeçar</a:t>
            </a:r>
          </a:p>
          <a:p>
            <a:r>
              <a:rPr lang="pt-BR" sz="2400" dirty="0">
                <a:solidFill>
                  <a:schemeClr val="bg1"/>
                </a:solidFill>
                <a:latin typeface="Arial Black" panose="020B0A04020102020204" pitchFamily="34" charset="0"/>
              </a:rPr>
              <a:t>Na  esperança sementes plantar</a:t>
            </a:r>
          </a:p>
          <a:p>
            <a:r>
              <a:rPr lang="pt-BR" sz="2400" dirty="0">
                <a:solidFill>
                  <a:schemeClr val="bg1"/>
                </a:solidFill>
                <a:latin typeface="Arial Black" panose="020B0A04020102020204" pitchFamily="34" charset="0"/>
              </a:rPr>
              <a:t>E bons frutos a colheita vai dar...</a:t>
            </a:r>
          </a:p>
          <a:p>
            <a:endParaRPr lang="pt-BR" sz="2400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r>
              <a:rPr lang="pt-BR" sz="2400" dirty="0">
                <a:solidFill>
                  <a:schemeClr val="bg1"/>
                </a:solidFill>
                <a:latin typeface="Arial Black" panose="020B0A04020102020204" pitchFamily="34" charset="0"/>
              </a:rPr>
              <a:t>“tudo vai passar...</a:t>
            </a:r>
          </a:p>
          <a:p>
            <a:r>
              <a:rPr lang="pt-BR" sz="2400" dirty="0">
                <a:solidFill>
                  <a:schemeClr val="bg1"/>
                </a:solidFill>
                <a:latin typeface="Arial Black" panose="020B0A04020102020204" pitchFamily="34" charset="0"/>
              </a:rPr>
              <a:t>E os traumas vamos superar</a:t>
            </a:r>
          </a:p>
          <a:p>
            <a:r>
              <a:rPr lang="pt-BR" sz="2400" dirty="0">
                <a:solidFill>
                  <a:schemeClr val="bg1"/>
                </a:solidFill>
                <a:latin typeface="Arial Black" panose="020B0A04020102020204" pitchFamily="34" charset="0"/>
              </a:rPr>
              <a:t>E VAMOS AINDA RECOMEÇAR</a:t>
            </a:r>
          </a:p>
          <a:p>
            <a:r>
              <a:rPr lang="pt-BR" sz="2400" dirty="0">
                <a:solidFill>
                  <a:schemeClr val="bg1"/>
                </a:solidFill>
                <a:latin typeface="Arial Black" panose="020B0A04020102020204" pitchFamily="34" charset="0"/>
              </a:rPr>
              <a:t>GRATIDÃO Á VIDA”</a:t>
            </a:r>
          </a:p>
          <a:p>
            <a:r>
              <a:rPr lang="pt-BR" sz="2400" dirty="0">
                <a:solidFill>
                  <a:schemeClr val="bg1"/>
                </a:solidFill>
                <a:latin typeface="Arial Black" panose="020B0A04020102020204" pitchFamily="34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9951533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0" advClick="0" advTm="21000">
        <p15:prstTrans prst="crush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heers, Alegria, Pobres, Comunidade, Silhueta, Pessoas">
            <a:extLst>
              <a:ext uri="{FF2B5EF4-FFF2-40B4-BE49-F238E27FC236}">
                <a16:creationId xmlns:a16="http://schemas.microsoft.com/office/drawing/2014/main" id="{91D3FF80-B0BA-4E1F-A9C4-0BF3E616CD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36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0ED0C62-0E88-4C0E-B8B4-362A2C7284A8}"/>
              </a:ext>
            </a:extLst>
          </p:cNvPr>
          <p:cNvSpPr txBox="1"/>
          <p:nvPr/>
        </p:nvSpPr>
        <p:spPr>
          <a:xfrm>
            <a:off x="1073426" y="689113"/>
            <a:ext cx="514184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>
                <a:solidFill>
                  <a:schemeClr val="bg1"/>
                </a:solidFill>
              </a:rPr>
              <a:t>O COVID-19 NOS TROUXE TRISTEZA</a:t>
            </a:r>
          </a:p>
          <a:p>
            <a:r>
              <a:rPr lang="pt-BR" b="1" dirty="0">
                <a:solidFill>
                  <a:schemeClr val="bg1"/>
                </a:solidFill>
              </a:rPr>
              <a:t>TANTAS PERDAS E ANGÚSTIAS</a:t>
            </a:r>
          </a:p>
          <a:p>
            <a:r>
              <a:rPr lang="pt-BR" b="1" dirty="0">
                <a:solidFill>
                  <a:schemeClr val="bg1"/>
                </a:solidFill>
              </a:rPr>
              <a:t>MAS A ESPERANÇA É A CERTEZA</a:t>
            </a:r>
          </a:p>
          <a:p>
            <a:r>
              <a:rPr lang="pt-BR" b="1" dirty="0">
                <a:solidFill>
                  <a:schemeClr val="bg1"/>
                </a:solidFill>
              </a:rPr>
              <a:t>DA VITÓRIA CHEGAR A ALEGRIA </a:t>
            </a:r>
          </a:p>
          <a:p>
            <a:endParaRPr lang="pt-BR" b="1" dirty="0">
              <a:solidFill>
                <a:schemeClr val="bg1"/>
              </a:solidFill>
            </a:endParaRPr>
          </a:p>
          <a:p>
            <a:r>
              <a:rPr lang="pt-BR" dirty="0">
                <a:solidFill>
                  <a:schemeClr val="bg1"/>
                </a:solidFill>
                <a:latin typeface="Arial Black" panose="020B0A04020102020204" pitchFamily="34" charset="0"/>
              </a:rPr>
              <a:t>“COVID-19 PANDEMIA</a:t>
            </a:r>
          </a:p>
          <a:p>
            <a:r>
              <a:rPr lang="pt-BR" dirty="0">
                <a:solidFill>
                  <a:schemeClr val="bg1"/>
                </a:solidFill>
                <a:latin typeface="Arial Black" panose="020B0A04020102020204" pitchFamily="34" charset="0"/>
              </a:rPr>
              <a:t>QUE ASSOLA O PLANETA DESDE FEV DE 2020</a:t>
            </a:r>
          </a:p>
          <a:p>
            <a:r>
              <a:rPr lang="pt-BR" dirty="0">
                <a:solidFill>
                  <a:schemeClr val="bg1"/>
                </a:solidFill>
                <a:latin typeface="Arial Black" panose="020B0A04020102020204" pitchFamily="34" charset="0"/>
              </a:rPr>
              <a:t>MATANDO MILHÕES DE PESSOAS E DEIXANDO MUITAS OUTRAS COM SEQUELAS”...</a:t>
            </a:r>
          </a:p>
          <a:p>
            <a:endParaRPr lang="pt-B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16125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0" advClick="0" advTm="21000">
        <p15:prstTrans prst="crush"/>
      </p:transition>
    </mc:Choice>
    <mc:Fallback>
      <p:transition spd="slow" advClick="0" advTm="21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4617956-A3B1-4F0A-BD38-156AB59234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70D81BD9-EF1B-4371-B2F9-9B1158500F95}"/>
              </a:ext>
            </a:extLst>
          </p:cNvPr>
          <p:cNvSpPr txBox="1"/>
          <p:nvPr/>
        </p:nvSpPr>
        <p:spPr>
          <a:xfrm>
            <a:off x="795130" y="1656522"/>
            <a:ext cx="694414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/>
              <a:t>O corona vírus é um vírus letal que da China espalhou para o mundo</a:t>
            </a:r>
          </a:p>
          <a:p>
            <a:r>
              <a:rPr lang="pt-BR" sz="2400" b="1" dirty="0"/>
              <a:t>Trazendo milhões de mortes, perdas na economia e caos total </a:t>
            </a:r>
          </a:p>
          <a:p>
            <a:r>
              <a:rPr lang="pt-BR" sz="2400" b="1" dirty="0"/>
              <a:t>Na vida humanidade. 2020...2021...e  mais se a humanidade não for toda vacinada...</a:t>
            </a:r>
          </a:p>
          <a:p>
            <a:r>
              <a:rPr lang="pt-BR" sz="2400" b="1" dirty="0"/>
              <a:t>TODOS SOMOS UM COM DEUS...</a:t>
            </a:r>
          </a:p>
        </p:txBody>
      </p:sp>
    </p:spTree>
    <p:extLst>
      <p:ext uri="{BB962C8B-B14F-4D97-AF65-F5344CB8AC3E}">
        <p14:creationId xmlns:p14="http://schemas.microsoft.com/office/powerpoint/2010/main" val="41635483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0" advClick="0" advTm="21000">
        <p15:prstTrans prst="crush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6534AB89-6DE9-494A-8C9C-5AA4EE2118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AF75563B-909A-48BF-AD08-F22B88EA7982}"/>
              </a:ext>
            </a:extLst>
          </p:cNvPr>
          <p:cNvSpPr txBox="1"/>
          <p:nvPr/>
        </p:nvSpPr>
        <p:spPr>
          <a:xfrm>
            <a:off x="1179443" y="556591"/>
            <a:ext cx="6785114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dirty="0"/>
              <a:t>CRÉDITOS</a:t>
            </a:r>
          </a:p>
          <a:p>
            <a:r>
              <a:rPr lang="pt-BR" sz="3600" dirty="0"/>
              <a:t>TUDO ISSO VAI PASSAR</a:t>
            </a:r>
          </a:p>
          <a:p>
            <a:r>
              <a:rPr lang="pt-BR" dirty="0"/>
              <a:t>(COVID-19-PANDEMIA)</a:t>
            </a:r>
          </a:p>
          <a:p>
            <a:r>
              <a:rPr lang="pt-BR" dirty="0"/>
              <a:t>FORMATAÇÃO E POESIA-  MENSAGEM</a:t>
            </a:r>
          </a:p>
          <a:p>
            <a:r>
              <a:rPr lang="pt-BR" dirty="0"/>
              <a:t>COM: NORMA AP SILVEIRA DE MORAES</a:t>
            </a:r>
          </a:p>
          <a:p>
            <a:r>
              <a:rPr lang="pt-BR" dirty="0"/>
              <a:t>IMAGENS PIXABAY GRÁTIS</a:t>
            </a:r>
          </a:p>
          <a:p>
            <a:r>
              <a:rPr lang="pt-BR" dirty="0"/>
              <a:t>MÚSICA: TITANIC COM CELINE DION</a:t>
            </a:r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r>
              <a:rPr lang="pt-BR" dirty="0"/>
              <a:t>DIVULGAÇÃO</a:t>
            </a:r>
          </a:p>
          <a:p>
            <a:r>
              <a:rPr lang="pt-BR" dirty="0"/>
              <a:t>WWW.NORMASILVEIRAMORAES.RECANTODASLETRAS.COM.BR</a:t>
            </a:r>
          </a:p>
          <a:p>
            <a:endParaRPr lang="pt-BR" dirty="0"/>
          </a:p>
          <a:p>
            <a:r>
              <a:rPr lang="pt-BR" dirty="0"/>
              <a:t>NORMA EXPERIMENTAIS POÉTICOS</a:t>
            </a:r>
          </a:p>
          <a:p>
            <a:r>
              <a:rPr lang="pt-BR" dirty="0"/>
              <a:t>NORMA NATUREZA SLIDES</a:t>
            </a:r>
          </a:p>
          <a:p>
            <a:r>
              <a:rPr lang="pt-BR" dirty="0"/>
              <a:t>NORMA SILVEIRA MORAES SLIDES</a:t>
            </a:r>
          </a:p>
          <a:p>
            <a:r>
              <a:rPr lang="pt-BR" dirty="0"/>
              <a:t>WWW.SERGRASAN.COM</a:t>
            </a:r>
          </a:p>
        </p:txBody>
      </p:sp>
    </p:spTree>
    <p:extLst>
      <p:ext uri="{BB962C8B-B14F-4D97-AF65-F5344CB8AC3E}">
        <p14:creationId xmlns:p14="http://schemas.microsoft.com/office/powerpoint/2010/main" val="19170311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0" advClick="0" advTm="21000">
        <p15:prstTrans prst="crush"/>
      </p:transition>
    </mc:Choice>
    <mc:Fallback>
      <p:transition spd="slow" advClick="0" advTm="21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</TotalTime>
  <Words>536</Words>
  <Application>Microsoft Office PowerPoint</Application>
  <PresentationFormat>Apresentação na tela (4:3)</PresentationFormat>
  <Paragraphs>129</Paragraphs>
  <Slides>15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0" baseType="lpstr">
      <vt:lpstr>Arial</vt:lpstr>
      <vt:lpstr>Arial Black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moraes</dc:creator>
  <cp:lastModifiedBy>norma moraes</cp:lastModifiedBy>
  <cp:revision>8</cp:revision>
  <dcterms:created xsi:type="dcterms:W3CDTF">2021-03-15T12:11:25Z</dcterms:created>
  <dcterms:modified xsi:type="dcterms:W3CDTF">2021-03-15T14:01:35Z</dcterms:modified>
</cp:coreProperties>
</file>