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61" r:id="rId4"/>
    <p:sldId id="270" r:id="rId5"/>
    <p:sldId id="266" r:id="rId6"/>
    <p:sldId id="269" r:id="rId7"/>
    <p:sldId id="263" r:id="rId8"/>
    <p:sldId id="264" r:id="rId9"/>
    <p:sldId id="267" r:id="rId10"/>
    <p:sldId id="260" r:id="rId11"/>
    <p:sldId id="273" r:id="rId12"/>
    <p:sldId id="274" r:id="rId13"/>
    <p:sldId id="275" r:id="rId14"/>
    <p:sldId id="272" r:id="rId15"/>
    <p:sldId id="268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2330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0338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703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6737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1153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834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94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0004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2879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7383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202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B55B6-D2B9-4E07-9EEF-6CFC3FE47FAF}" type="datetimeFigureOut">
              <a:rPr lang="pt-BR" smtClean="0"/>
              <a:t>12/01/2019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93F84-5A2D-4340-9488-B47E699717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1977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15636" y="263236"/>
            <a:ext cx="8589819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VIDA EM </a:t>
            </a:r>
            <a:r>
              <a:rPr lang="pt-BR" sz="6000" b="1" dirty="0" smtClean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MOVIMENTO</a:t>
            </a:r>
          </a:p>
          <a:p>
            <a:endParaRPr lang="pt-BR" b="1" dirty="0">
              <a:ln>
                <a:solidFill>
                  <a:schemeClr val="bg1"/>
                </a:solidFill>
              </a:ln>
              <a:solidFill>
                <a:srgbClr val="CC00CC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Apresentação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endParaRPr lang="pt-BR" sz="3600" b="1" dirty="0" smtClean="0">
              <a:ln>
                <a:solidFill>
                  <a:schemeClr val="bg1"/>
                </a:solidFill>
              </a:ln>
              <a:solidFill>
                <a:srgbClr val="CC00CC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endParaRPr lang="pt-BR" sz="3600" b="1" dirty="0">
              <a:ln>
                <a:solidFill>
                  <a:schemeClr val="bg1"/>
                </a:solidFill>
              </a:ln>
              <a:solidFill>
                <a:srgbClr val="CC00CC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endParaRPr lang="pt-BR" sz="3600" b="1" dirty="0" smtClean="0">
              <a:ln>
                <a:solidFill>
                  <a:schemeClr val="bg1"/>
                </a:solidFill>
              </a:ln>
              <a:solidFill>
                <a:srgbClr val="CC00CC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CC00CC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3600" dirty="0">
              <a:ln>
                <a:solidFill>
                  <a:schemeClr val="bg1"/>
                </a:solidFill>
              </a:ln>
              <a:solidFill>
                <a:srgbClr val="CC00CC"/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4276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  <p:sndAc>
          <p:stSnd loop="1">
            <p:snd r:embed="rId2" name="Caruso instrumental.wav"/>
          </p:stSnd>
        </p:sndAc>
      </p:transition>
    </mc:Choice>
    <mc:Fallback xmlns="">
      <p:transition spd="slow" advClick="0" advTm="18000">
        <p:fade/>
        <p:sndAc>
          <p:stSnd loop="1">
            <p:snd r:embed="rId4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9654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74073" y="554182"/>
            <a:ext cx="8160327" cy="3854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preciso sentir amor e empatia, para poder compreender e perdoar</a:t>
            </a:r>
            <a:endParaRPr lang="pt-BR" sz="3600" dirty="0" smtClean="0">
              <a:ln>
                <a:solidFill>
                  <a:srgbClr val="CC00CC"/>
                </a:solidFill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preciso sentir a humildade, para não se ter ou envolver-se com a hipocrisia</a:t>
            </a:r>
            <a:endParaRPr lang="pt-BR" sz="3600" dirty="0" smtClean="0">
              <a:ln>
                <a:solidFill>
                  <a:srgbClr val="CC00CC"/>
                </a:solidFill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preciso doar-se, dedicar-se para receber a realização do Universo</a:t>
            </a:r>
            <a:endParaRPr lang="pt-BR" sz="3600" dirty="0">
              <a:ln>
                <a:solidFill>
                  <a:srgbClr val="CC00CC"/>
                </a:solidFill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33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46364"/>
            <a:ext cx="87560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agradecer, para que a prosperidade venha ao alcance das mãos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ter motivação, para se ter esperança, paciência e objetividade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ser generoso, para receber as dádivas do Universo, amar a natureza...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49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1524000"/>
            <a:ext cx="65809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É preciso fazer carinho, para receber carinho, o cuidado com o outro.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É preciso dar bom dia, ao dia, e abençoar para ter um dia feliz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É preciso ter coragem, para combater o medo, impaciência e o desanimo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685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844" y="3154680"/>
            <a:ext cx="972312" cy="54864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16527" y="1745673"/>
            <a:ext cx="79109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É preciso deixar a luz entrar, ter fé, para apagar as trevas.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É preciso amar, acolher, para lutar contra o ódio e a violência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É preciso querer a liberdade, para ter a alma livre do corpo cativo.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699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955964"/>
            <a:ext cx="77031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sonhar, planejar, lutar e querer para o sonho e realizar</a:t>
            </a:r>
            <a:endParaRPr lang="pt-BR" sz="36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ter vontade, para focar e ter determinação e buscar o ideal</a:t>
            </a:r>
            <a:endParaRPr lang="pt-BR" sz="36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ter equilíbrio, resiliência, para ter a resolução de problemas</a:t>
            </a:r>
            <a:endParaRPr lang="pt-BR" sz="36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806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2133600"/>
            <a:ext cx="76754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rgbClr val="0070C0"/>
                </a:solidFill>
              </a:rPr>
              <a:t>É preciso desejar, para se obter, a realização máxima para a vida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rgbClr val="0070C0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rgbClr val="0070C0"/>
                </a:solidFill>
              </a:rPr>
              <a:t>É preciso abrir-se para o bem, para destruir o mal, que tantas vezes aparenta o belo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rgbClr val="0070C0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rgbClr val="0070C0"/>
                </a:solidFill>
              </a:rPr>
              <a:t>É preciso elogiar, aprovar, para receber a aprovação também.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953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554182"/>
            <a:ext cx="76338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ter alma livre, do narcisismo, para ganhar o universo cósmico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ser bom combate, alegria, para acreditar na realidade.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ter mente aberta, para não se enganar e ser iludido.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418832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520" y="3154680"/>
            <a:ext cx="822960" cy="54864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8" y="700177"/>
            <a:ext cx="67748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aprender a viver, buscar a sabedoria, para não ser manipulado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buscar conhecimento sempre, diário, pois nunca sabemos de tudo.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Tudo é relativo, e o absoluto muda sempre, na dimensão da vida, com o tempo.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04140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8982" y="2549236"/>
            <a:ext cx="7772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tempo na escola da vida, adaptação, pois ela vai até a finitude.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se perdoar, para ter paz de espírito, libertar-se das amarras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buscar o novo, atravessar pontes, buscar a estrada certa na encruzilhada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79200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692727"/>
            <a:ext cx="72320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ter piedade, tolerância, discernimento, para aceitar o diferente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</a:rPr>
              <a:t>É preciso ter respeito, para não desvalorizar o outro, dizer não ao preconceito</a:t>
            </a:r>
            <a:endParaRPr lang="pt-BR" sz="3600" dirty="0">
              <a:ln>
                <a:solidFill>
                  <a:srgbClr val="CC00CC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453896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263236"/>
            <a:ext cx="83542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ter bom senso, para aceitar a opinião diferente, cada um tem sua escolha</a:t>
            </a:r>
            <a:endParaRPr lang="pt-BR" sz="36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ter equilíbrio, para não gerar violência, saber entrar e sair.</a:t>
            </a:r>
            <a:endParaRPr lang="pt-BR" sz="36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6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recomeçar, se errar, crer nas possibilidades da vida.</a:t>
            </a:r>
            <a:endParaRPr lang="pt-BR" sz="36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656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022764"/>
            <a:ext cx="771698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ser flexível, sem medo de mudança, pois o tempo e a vida está sempre em movimento.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querer a paz, para evitar conflitos maiores, para ficar ou ir embora.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refletir, pensar para não cometer injustiça, ter equilíbrio nos julgamentos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88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2" y="734291"/>
            <a:ext cx="80772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se amar, para ter auto estima, se autoconhecer e deixar a vida fluir, soltar a criança interior, sorrir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É PRECISO RESPEITAR. O SEU TEMPO, DE TER, DE SER, DE DAR MOVIMENTO A VIDA.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 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3200" b="1" dirty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Tudo tem a hora certa, a vida é feita de reflexão a cada amanhecer.</a:t>
            </a:r>
            <a:endParaRPr lang="pt-BR" sz="3200" dirty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646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96982"/>
            <a:ext cx="9240982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124691"/>
            <a:ext cx="82711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A vida em movimento (REFLEXÃO)</a:t>
            </a: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Poema e formatação de slides</a:t>
            </a: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Poetisa Norma Aparecida Silveira de Moraes</a:t>
            </a: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Imagens site Pixabay</a:t>
            </a:r>
          </a:p>
          <a:p>
            <a:r>
              <a:rPr lang="pt-BR" sz="2800" b="1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Música CARUSO INSTRIMENTAL </a:t>
            </a:r>
            <a:endParaRPr lang="pt-BR" sz="2800" b="1" dirty="0" smtClean="0">
              <a:ln>
                <a:solidFill>
                  <a:srgbClr val="CC00CC"/>
                </a:solidFill>
              </a:ln>
              <a:solidFill>
                <a:schemeClr val="bg1"/>
              </a:solidFill>
            </a:endParaRP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De slides para vídeo Katia Assis Izu</a:t>
            </a: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28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Norma Silveira Moraes Slides</a:t>
            </a: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Norma Natureza</a:t>
            </a:r>
          </a:p>
          <a:p>
            <a:r>
              <a:rPr lang="pt-BR" sz="2800" b="1" dirty="0" smtClean="0">
                <a:ln>
                  <a:solidFill>
                    <a:srgbClr val="CC00CC"/>
                  </a:solidFill>
                </a:ln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2800" b="1" dirty="0" smtClean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2800" b="1" dirty="0" smtClean="0">
              <a:solidFill>
                <a:schemeClr val="bg1"/>
              </a:solidFill>
            </a:endParaRPr>
          </a:p>
          <a:p>
            <a:endParaRPr lang="pt-BR" sz="2800" b="1" dirty="0" smtClean="0">
              <a:solidFill>
                <a:schemeClr val="bg1"/>
              </a:solidFill>
            </a:endParaRPr>
          </a:p>
          <a:p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459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8000">
        <p15:prstTrans prst="crush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</TotalTime>
  <Words>619</Words>
  <Application>Microsoft Office PowerPoint</Application>
  <PresentationFormat>Apresentação na tela (4:3)</PresentationFormat>
  <Paragraphs>62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Arial Narrow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13</cp:revision>
  <dcterms:created xsi:type="dcterms:W3CDTF">2019-01-12T10:12:24Z</dcterms:created>
  <dcterms:modified xsi:type="dcterms:W3CDTF">2019-01-12T12:32:30Z</dcterms:modified>
</cp:coreProperties>
</file>