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68" r:id="rId3"/>
    <p:sldId id="257" r:id="rId4"/>
    <p:sldId id="256" r:id="rId5"/>
    <p:sldId id="263" r:id="rId6"/>
    <p:sldId id="262" r:id="rId7"/>
    <p:sldId id="258" r:id="rId8"/>
    <p:sldId id="264" r:id="rId9"/>
    <p:sldId id="265" r:id="rId10"/>
    <p:sldId id="259" r:id="rId11"/>
    <p:sldId id="260" r:id="rId12"/>
    <p:sldId id="261" r:id="rId13"/>
    <p:sldId id="267" r:id="rId14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61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5F4CB8-907E-4CBF-82A2-DFC5AADA0B6A}" type="datetimeFigureOut">
              <a:rPr lang="pt-BR" smtClean="0"/>
              <a:t>24/01/2014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93B578-C4D8-431A-BEE4-0B1E1E1354A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676677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5000">
        <p14:vortex dir="r"/>
      </p:transition>
    </mc:Choice>
    <mc:Fallback>
      <p:transition spd="slow" advClick="0" advTm="1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5F4CB8-907E-4CBF-82A2-DFC5AADA0B6A}" type="datetimeFigureOut">
              <a:rPr lang="pt-BR" smtClean="0"/>
              <a:t>24/01/2014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93B578-C4D8-431A-BEE4-0B1E1E1354A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526373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5000">
        <p14:vortex dir="r"/>
      </p:transition>
    </mc:Choice>
    <mc:Fallback>
      <p:transition spd="slow" advClick="0" advTm="1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5F4CB8-907E-4CBF-82A2-DFC5AADA0B6A}" type="datetimeFigureOut">
              <a:rPr lang="pt-BR" smtClean="0"/>
              <a:t>24/01/2014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93B578-C4D8-431A-BEE4-0B1E1E1354A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11402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5000">
        <p14:vortex dir="r"/>
      </p:transition>
    </mc:Choice>
    <mc:Fallback>
      <p:transition spd="slow" advClick="0" advTm="1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5F4CB8-907E-4CBF-82A2-DFC5AADA0B6A}" type="datetimeFigureOut">
              <a:rPr lang="pt-BR" smtClean="0"/>
              <a:t>24/01/2014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93B578-C4D8-431A-BEE4-0B1E1E1354A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853056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5000">
        <p14:vortex dir="r"/>
      </p:transition>
    </mc:Choice>
    <mc:Fallback>
      <p:transition spd="slow" advClick="0" advTm="1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5F4CB8-907E-4CBF-82A2-DFC5AADA0B6A}" type="datetimeFigureOut">
              <a:rPr lang="pt-BR" smtClean="0"/>
              <a:t>24/01/2014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93B578-C4D8-431A-BEE4-0B1E1E1354A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950741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5000">
        <p14:vortex dir="r"/>
      </p:transition>
    </mc:Choice>
    <mc:Fallback>
      <p:transition spd="slow" advClick="0" advTm="1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5F4CB8-907E-4CBF-82A2-DFC5AADA0B6A}" type="datetimeFigureOut">
              <a:rPr lang="pt-BR" smtClean="0"/>
              <a:t>24/01/2014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93B578-C4D8-431A-BEE4-0B1E1E1354A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772302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5000">
        <p14:vortex dir="r"/>
      </p:transition>
    </mc:Choice>
    <mc:Fallback>
      <p:transition spd="slow" advClick="0" advTm="1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5F4CB8-907E-4CBF-82A2-DFC5AADA0B6A}" type="datetimeFigureOut">
              <a:rPr lang="pt-BR" smtClean="0"/>
              <a:t>24/01/2014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93B578-C4D8-431A-BEE4-0B1E1E1354A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656708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5000">
        <p14:vortex dir="r"/>
      </p:transition>
    </mc:Choice>
    <mc:Fallback>
      <p:transition spd="slow" advClick="0" advTm="1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5F4CB8-907E-4CBF-82A2-DFC5AADA0B6A}" type="datetimeFigureOut">
              <a:rPr lang="pt-BR" smtClean="0"/>
              <a:t>24/01/2014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93B578-C4D8-431A-BEE4-0B1E1E1354A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762706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5000">
        <p14:vortex dir="r"/>
      </p:transition>
    </mc:Choice>
    <mc:Fallback>
      <p:transition spd="slow" advClick="0" advTm="1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5F4CB8-907E-4CBF-82A2-DFC5AADA0B6A}" type="datetimeFigureOut">
              <a:rPr lang="pt-BR" smtClean="0"/>
              <a:t>24/01/2014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93B578-C4D8-431A-BEE4-0B1E1E1354A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588331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5000">
        <p14:vortex dir="r"/>
      </p:transition>
    </mc:Choice>
    <mc:Fallback>
      <p:transition spd="slow" advClick="0" advTm="1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5F4CB8-907E-4CBF-82A2-DFC5AADA0B6A}" type="datetimeFigureOut">
              <a:rPr lang="pt-BR" smtClean="0"/>
              <a:t>24/01/2014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93B578-C4D8-431A-BEE4-0B1E1E1354A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083726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5000">
        <p14:vortex dir="r"/>
      </p:transition>
    </mc:Choice>
    <mc:Fallback>
      <p:transition spd="slow" advClick="0" advTm="1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5F4CB8-907E-4CBF-82A2-DFC5AADA0B6A}" type="datetimeFigureOut">
              <a:rPr lang="pt-BR" smtClean="0"/>
              <a:t>24/01/2014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93B578-C4D8-431A-BEE4-0B1E1E1354A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49388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5000">
        <p14:vortex dir="r"/>
      </p:transition>
    </mc:Choice>
    <mc:Fallback>
      <p:transition spd="slow" advClick="0" advTm="1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5F4CB8-907E-4CBF-82A2-DFC5AADA0B6A}" type="datetimeFigureOut">
              <a:rPr lang="pt-BR" smtClean="0"/>
              <a:t>24/01/2014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93B578-C4D8-431A-BEE4-0B1E1E1354A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555349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4000" advClick="0" advTm="15000">
        <p14:vortex dir="r"/>
      </p:transition>
    </mc:Choice>
    <mc:Fallback>
      <p:transition spd="slow" advClick="0" advTm="15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ergrasan.com/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ormasilveiramoraes.recantodasletras.com/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rgrasan/normasilveiramoraesslides" TargetMode="External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554" y="-411481"/>
            <a:ext cx="12326389" cy="7435735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74320" y="274320"/>
            <a:ext cx="11658600" cy="68018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AMAR</a:t>
            </a:r>
            <a:r>
              <a:rPr lang="pt-BR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AMAR, AMAR...</a:t>
            </a:r>
          </a:p>
          <a:p>
            <a:pPr algn="ctr"/>
            <a:endParaRPr lang="pt-BR" sz="6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AUTORIA E FORMATAÇÃO</a:t>
            </a:r>
          </a:p>
          <a:p>
            <a:pPr algn="ctr"/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NORMA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APARECIDA SILVEIRA DE MORAES</a:t>
            </a:r>
          </a:p>
          <a:p>
            <a:pPr algn="ctr"/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Estilo de poesia: PoeRima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letra: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A/ Fernanda Xerez</a:t>
            </a:r>
          </a:p>
          <a:p>
            <a:pPr algn="ctr"/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algn="ctr"/>
            <a:r>
              <a:rPr lang="pt-BR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www.sergrasan.com/</a:t>
            </a:r>
            <a:endParaRPr lang="pt-BR" sz="6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6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normasilveiramoraesslides</a:t>
            </a:r>
          </a:p>
          <a:p>
            <a:endParaRPr lang="pt-BR" sz="3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127149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Click="0" advTm="15000">
        <p14:vortex dir="r"/>
        <p:sndAc>
          <p:stSnd loop="1">
            <p:snd r:embed="rId2" name="16 - Carinhoso  1.49 cut.wav"/>
          </p:stSnd>
        </p:sndAc>
      </p:transition>
    </mc:Choice>
    <mc:Fallback>
      <p:transition spd="slow" advClick="0" advTm="15000">
        <p:fade/>
        <p:sndAc>
          <p:stSnd loop="1">
            <p:snd r:embed="rId2" name="16 - Carinhoso  1.49 cu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4691" y="-207817"/>
            <a:ext cx="12316691" cy="728749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0" y="96982"/>
            <a:ext cx="11804073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ESTE ESTILO DE POESIA FOI CRIADO POR FERNANDA XEREZ  PARA O RECANTO DAS LETRAS...É UM ESTILO GOSTOSO ONDE AS INICIAIS SÃO COM A MESMA LETRA E HÁ A RIMA NORMAL...HÁ OUTRAS VARIÁVEIS DO PoeRima...</a:t>
            </a:r>
          </a:p>
          <a:p>
            <a:pPr algn="ctr"/>
            <a:r>
              <a:rPr lang="pt-BR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AMO SER POETISA, COMPOR E BRINCAR COM OS VÁRIOS ESTILOS...</a:t>
            </a:r>
          </a:p>
          <a:p>
            <a:pPr algn="ctr"/>
            <a:r>
              <a:rPr lang="pt-BR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MEU SITE NO RECANTO DAS LETRAS</a:t>
            </a:r>
          </a:p>
          <a:p>
            <a:r>
              <a:rPr lang="pt-BR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/>
              </a:rPr>
              <a:t>WWW.NORMASILVEIRAMORAES.RECANTODASLETRAS.COM</a:t>
            </a:r>
            <a:endParaRPr lang="pt-BR" sz="32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AGUARDO UMA VISITA SUA PARA CONHECER VÁRIOS ESTILOS DE VERSEJAR...DEIXE O SEU COMENTÁRIO...MUITO OBRIGADO!!!!</a:t>
            </a:r>
            <a:endParaRPr lang="pt-BR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234546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0836" y="-102870"/>
            <a:ext cx="12302836" cy="696087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526473" y="290945"/>
            <a:ext cx="11000509" cy="2831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FF00"/>
                </a:solidFill>
              </a:rPr>
              <a:t>Amar é palavra chave</a:t>
            </a:r>
          </a:p>
          <a:p>
            <a:r>
              <a:rPr lang="pt-BR" sz="4000" b="1" dirty="0" smtClean="0">
                <a:solidFill>
                  <a:srgbClr val="FFFF00"/>
                </a:solidFill>
              </a:rPr>
              <a:t>Acaricia o coração</a:t>
            </a:r>
          </a:p>
          <a:p>
            <a:r>
              <a:rPr lang="pt-BR" sz="4000" b="1" dirty="0" smtClean="0">
                <a:solidFill>
                  <a:srgbClr val="FFFF00"/>
                </a:solidFill>
              </a:rPr>
              <a:t>Abrigo da minha alma, a nave</a:t>
            </a:r>
          </a:p>
          <a:p>
            <a:r>
              <a:rPr lang="pt-BR" sz="4000" b="1" dirty="0" smtClean="0">
                <a:solidFill>
                  <a:srgbClr val="FFFF00"/>
                </a:solidFill>
              </a:rPr>
              <a:t>Acorrenta a sensível emoção</a:t>
            </a:r>
          </a:p>
          <a:p>
            <a:r>
              <a:rPr lang="pt-BR" dirty="0" smtClean="0"/>
              <a:t> 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212678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12372109" cy="7024255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374073" y="318655"/>
            <a:ext cx="11291454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Abundância de sentimento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Acúmulo de empatia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Aderindo o meu pensamento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Adulação de todo o dia</a:t>
            </a:r>
          </a:p>
          <a:p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789829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18655" y="277091"/>
            <a:ext cx="11360727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Afagos de encantos mil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Apogeu de tanto amor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Agarrar-me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ao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seu corpo varonil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Agasalhar-me no seu calor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40566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02945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35527" y="318655"/>
            <a:ext cx="11554691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Aliciar em você alienar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Alquimia de amor transformar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Alvorecer de carícias vamos estar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Amorosa vida amplificar</a:t>
            </a:r>
          </a:p>
          <a:p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986283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91836" y="360218"/>
            <a:ext cx="1120832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FF00"/>
                </a:solidFill>
              </a:rPr>
              <a:t>Ambos no amor saciar</a:t>
            </a:r>
          </a:p>
          <a:p>
            <a:r>
              <a:rPr lang="pt-BR" sz="4000" b="1" dirty="0" smtClean="0">
                <a:solidFill>
                  <a:srgbClr val="FFFF00"/>
                </a:solidFill>
              </a:rPr>
              <a:t>Ardor de tanta paixão, amar</a:t>
            </a:r>
          </a:p>
          <a:p>
            <a:r>
              <a:rPr lang="pt-BR" sz="4000" b="1" dirty="0" smtClean="0">
                <a:solidFill>
                  <a:srgbClr val="FFFF00"/>
                </a:solidFill>
              </a:rPr>
              <a:t>Argumentos e entrega a esgotar</a:t>
            </a:r>
          </a:p>
          <a:p>
            <a:r>
              <a:rPr lang="pt-BR" sz="4000" b="1" dirty="0" smtClean="0">
                <a:solidFill>
                  <a:srgbClr val="FFFF00"/>
                </a:solidFill>
              </a:rPr>
              <a:t>Arfar de coração, respirar</a:t>
            </a:r>
          </a:p>
          <a:p>
            <a:endParaRPr lang="pt-BR" sz="4000" b="1" dirty="0" smtClean="0">
              <a:solidFill>
                <a:srgbClr val="FFFF00"/>
              </a:solidFill>
            </a:endParaRPr>
          </a:p>
          <a:p>
            <a:endParaRPr lang="pt-BR" sz="40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74914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3801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50273" y="290945"/>
            <a:ext cx="1129145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Amor Divino encantado</a:t>
            </a:r>
          </a:p>
          <a:p>
            <a:r>
              <a:rPr lang="pt-BR" sz="40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Arquetetura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 Deus também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Arranjos de união por Ele abençoada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Arrebatamento de emoção que vem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382370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360218" y="374073"/>
            <a:ext cx="11499273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Anseio de paz aos enamorados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Arte de amor e felicidade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Auge de sentimentos comemorados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Aurora resplandecente bem aventurados</a:t>
            </a:r>
          </a:p>
          <a:p>
            <a:endParaRPr lang="pt-BR" sz="4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143762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52400"/>
            <a:ext cx="12192000" cy="7176655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15636" y="263236"/>
            <a:ext cx="11457709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Azul também é a cor do amor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Amor é belo e colorido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Atitude com louvor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Atua como um jardim perfumado e florido</a:t>
            </a:r>
          </a:p>
          <a:p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212973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0103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12618" y="332509"/>
            <a:ext cx="11305309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FF00"/>
                </a:solidFill>
              </a:rPr>
              <a:t>Atributos do bem viver</a:t>
            </a:r>
          </a:p>
          <a:p>
            <a:r>
              <a:rPr lang="pt-BR" sz="4000" b="1" dirty="0" smtClean="0">
                <a:solidFill>
                  <a:srgbClr val="FFFF00"/>
                </a:solidFill>
              </a:rPr>
              <a:t>Ativos no cultivar</a:t>
            </a:r>
          </a:p>
          <a:p>
            <a:r>
              <a:rPr lang="pt-BR" sz="4000" b="1" dirty="0" smtClean="0">
                <a:solidFill>
                  <a:srgbClr val="FFFF00"/>
                </a:solidFill>
              </a:rPr>
              <a:t>Amar é também aprender</a:t>
            </a:r>
          </a:p>
          <a:p>
            <a:r>
              <a:rPr lang="pt-BR" sz="4000" b="1" dirty="0" smtClean="0">
                <a:solidFill>
                  <a:srgbClr val="FFFF00"/>
                </a:solidFill>
              </a:rPr>
              <a:t>Atentar-se ao bem querer</a:t>
            </a:r>
          </a:p>
          <a:p>
            <a:endParaRPr lang="pt-BR" sz="40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87643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07818"/>
            <a:ext cx="12192000" cy="7065818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18655" y="152400"/>
            <a:ext cx="115824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Amar de verdade é ser fiel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Atestado de mil cumplicidade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Almas afins como o doce do mel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Análogas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verdadeira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felicidade</a:t>
            </a:r>
          </a:p>
          <a:p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AMAR, AMAR, AMAR...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227148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98269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07819" y="277091"/>
            <a:ext cx="11485418" cy="7294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Poesia e formatação: </a:t>
            </a:r>
            <a:r>
              <a:rPr lang="pt-BR" sz="4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</a:t>
            </a:r>
            <a:r>
              <a:rPr lang="pt-BR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orma </a:t>
            </a:r>
            <a:r>
              <a:rPr lang="pt-BR" sz="4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r>
              <a:rPr lang="pt-BR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parecida Silveira de Moraes</a:t>
            </a:r>
          </a:p>
          <a:p>
            <a:pPr algn="ctr"/>
            <a:r>
              <a:rPr lang="pt-BR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Música</a:t>
            </a:r>
            <a:r>
              <a:rPr lang="pt-BR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CARINHOSO´- ANDRÉ RIEL</a:t>
            </a:r>
            <a:endParaRPr lang="pt-BR" sz="48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3600" b="1" dirty="0" smtClean="0">
                <a:solidFill>
                  <a:srgbClr val="FFFF00"/>
                </a:solidFill>
              </a:rPr>
              <a:t>Data 24/01/2014</a:t>
            </a:r>
          </a:p>
          <a:p>
            <a:pPr algn="ctr"/>
            <a:r>
              <a:rPr lang="pt-BR" sz="3600" dirty="0" smtClean="0">
                <a:solidFill>
                  <a:srgbClr val="FFFF00"/>
                </a:solidFill>
              </a:rPr>
              <a:t>Divulgação</a:t>
            </a:r>
          </a:p>
          <a:p>
            <a:pPr algn="ctr"/>
            <a:r>
              <a:rPr lang="pt-BR" sz="7200" b="1" dirty="0" smtClean="0">
                <a:hlinkClick r:id="rId3"/>
              </a:rPr>
              <a:t>www.sergrasan/</a:t>
            </a:r>
          </a:p>
          <a:p>
            <a:pPr algn="ctr"/>
            <a:r>
              <a:rPr lang="pt-BR" sz="7200" b="1" dirty="0" smtClean="0">
                <a:hlinkClick r:id="rId3"/>
              </a:rPr>
              <a:t>normasilveiramoraesslides</a:t>
            </a:r>
            <a:endParaRPr lang="pt-BR" sz="7200" b="1" dirty="0" smtClean="0"/>
          </a:p>
          <a:p>
            <a:r>
              <a:rPr lang="pt-BR" sz="7200" b="1" dirty="0" smtClean="0"/>
              <a:t> </a:t>
            </a:r>
          </a:p>
          <a:p>
            <a:endParaRPr lang="pt-BR" sz="36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54567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636</TotalTime>
  <Words>315</Words>
  <Application>Microsoft Office PowerPoint</Application>
  <PresentationFormat>Widescreen</PresentationFormat>
  <Paragraphs>63</Paragraphs>
  <Slides>13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APARECIDA SILVEIRA DE MORAES</dc:creator>
  <cp:lastModifiedBy>NORMA APARECIDA SILVEIRA DE MORAES</cp:lastModifiedBy>
  <cp:revision>18</cp:revision>
  <dcterms:created xsi:type="dcterms:W3CDTF">2014-01-23T12:17:50Z</dcterms:created>
  <dcterms:modified xsi:type="dcterms:W3CDTF">2014-01-24T11:10:23Z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