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1"/>
  </p:sldMasterIdLst>
  <p:sldIdLst>
    <p:sldId id="262" r:id="rId2"/>
    <p:sldId id="260" r:id="rId3"/>
    <p:sldId id="268" r:id="rId4"/>
    <p:sldId id="265" r:id="rId5"/>
    <p:sldId id="264" r:id="rId6"/>
    <p:sldId id="259" r:id="rId7"/>
    <p:sldId id="261" r:id="rId8"/>
    <p:sldId id="266" r:id="rId9"/>
    <p:sldId id="263" r:id="rId10"/>
    <p:sldId id="267" r:id="rId11"/>
    <p:sldId id="270" r:id="rId12"/>
    <p:sldId id="269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658D0-5D69-479C-98CF-8F1245ABA14E}" type="datetimeFigureOut">
              <a:rPr lang="pt-BR" smtClean="0"/>
              <a:t>25/07/2019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95B4E-A5F5-4A85-BE1D-60C8E31988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220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658D0-5D69-479C-98CF-8F1245ABA14E}" type="datetimeFigureOut">
              <a:rPr lang="pt-BR" smtClean="0"/>
              <a:t>25/07/2019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95B4E-A5F5-4A85-BE1D-60C8E31988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1060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658D0-5D69-479C-98CF-8F1245ABA14E}" type="datetimeFigureOut">
              <a:rPr lang="pt-BR" smtClean="0"/>
              <a:t>25/07/2019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95B4E-A5F5-4A85-BE1D-60C8E31988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3036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658D0-5D69-479C-98CF-8F1245ABA14E}" type="datetimeFigureOut">
              <a:rPr lang="pt-BR" smtClean="0"/>
              <a:t>25/07/2019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95B4E-A5F5-4A85-BE1D-60C8E31988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6900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658D0-5D69-479C-98CF-8F1245ABA14E}" type="datetimeFigureOut">
              <a:rPr lang="pt-BR" smtClean="0"/>
              <a:t>25/07/2019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95B4E-A5F5-4A85-BE1D-60C8E31988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8041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658D0-5D69-479C-98CF-8F1245ABA14E}" type="datetimeFigureOut">
              <a:rPr lang="pt-BR" smtClean="0"/>
              <a:t>25/07/2019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95B4E-A5F5-4A85-BE1D-60C8E31988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5154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658D0-5D69-479C-98CF-8F1245ABA14E}" type="datetimeFigureOut">
              <a:rPr lang="pt-BR" smtClean="0"/>
              <a:t>25/07/2019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95B4E-A5F5-4A85-BE1D-60C8E31988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2224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658D0-5D69-479C-98CF-8F1245ABA14E}" type="datetimeFigureOut">
              <a:rPr lang="pt-BR" smtClean="0"/>
              <a:t>25/07/2019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95B4E-A5F5-4A85-BE1D-60C8E31988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3575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658D0-5D69-479C-98CF-8F1245ABA14E}" type="datetimeFigureOut">
              <a:rPr lang="pt-BR" smtClean="0"/>
              <a:t>25/07/2019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95B4E-A5F5-4A85-BE1D-60C8E31988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2359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658D0-5D69-479C-98CF-8F1245ABA14E}" type="datetimeFigureOut">
              <a:rPr lang="pt-BR" smtClean="0"/>
              <a:t>25/07/2019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95B4E-A5F5-4A85-BE1D-60C8E31988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1056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658D0-5D69-479C-98CF-8F1245ABA14E}" type="datetimeFigureOut">
              <a:rPr lang="pt-BR" smtClean="0"/>
              <a:t>25/07/2019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95B4E-A5F5-4A85-BE1D-60C8E31988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692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658D0-5D69-479C-98CF-8F1245ABA14E}" type="datetimeFigureOut">
              <a:rPr lang="pt-BR" smtClean="0"/>
              <a:t>25/07/2019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95B4E-A5F5-4A85-BE1D-60C8E31988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4279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637309"/>
            <a:ext cx="820189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TECENDO A </a:t>
            </a:r>
            <a:r>
              <a:rPr lang="pt-BR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OBRA DA VIDA...</a:t>
            </a:r>
          </a:p>
          <a:p>
            <a:pPr algn="ctr"/>
            <a:endParaRPr lang="pt-BR" sz="6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APRESENTAÇÃO</a:t>
            </a: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28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EXPERIMENTAIS POÉTICOS</a:t>
            </a: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WWW.SERGRASAN.COM.BR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6206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  <p:sndAc>
          <p:stSnd loop="1">
            <p:snd r:embed="rId2" name="andre_rieu-amigos_para_siempre.wav"/>
          </p:stSnd>
        </p:sndAc>
      </p:transition>
    </mc:Choice>
    <mc:Fallback>
      <p:transition spd="slow" advClick="0" advTm="20000">
        <p:fade/>
        <p:sndAc>
          <p:stSnd loop="1">
            <p:snd r:embed="rId2" name="andre_rieu-amigos_para_siemp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304800"/>
            <a:ext cx="853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Tecendo a vida, vamos passando na peneira do tempo os </a:t>
            </a:r>
            <a:r>
              <a:rPr lang="pt-BR" sz="3200" b="1" dirty="0" smtClean="0">
                <a:solidFill>
                  <a:schemeClr val="bg1"/>
                </a:solidFill>
              </a:rPr>
              <a:t>dissabores, vamos </a:t>
            </a:r>
            <a:r>
              <a:rPr lang="pt-BR" sz="3200" b="1" dirty="0">
                <a:solidFill>
                  <a:schemeClr val="bg1"/>
                </a:solidFill>
              </a:rPr>
              <a:t>construindo muralhas para evitar todo mal e </a:t>
            </a:r>
            <a:r>
              <a:rPr lang="pt-BR" sz="3200" b="1" dirty="0" smtClean="0">
                <a:solidFill>
                  <a:schemeClr val="bg1"/>
                </a:solidFill>
              </a:rPr>
              <a:t>contendas...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470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665018"/>
            <a:ext cx="82988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Tecendo a vida, vamos </a:t>
            </a:r>
            <a:r>
              <a:rPr lang="pt-BR" sz="3200" b="1" dirty="0" smtClean="0">
                <a:solidFill>
                  <a:schemeClr val="bg1"/>
                </a:solidFill>
              </a:rPr>
              <a:t>construindo </a:t>
            </a:r>
            <a:r>
              <a:rPr lang="pt-BR" sz="3200" b="1" dirty="0">
                <a:solidFill>
                  <a:schemeClr val="bg1"/>
                </a:solidFill>
              </a:rPr>
              <a:t>momentos felizes de cada </a:t>
            </a:r>
            <a:r>
              <a:rPr lang="pt-BR" sz="3200" b="1" dirty="0" smtClean="0">
                <a:solidFill>
                  <a:schemeClr val="bg1"/>
                </a:solidFill>
              </a:rPr>
              <a:t>etapa...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 </a:t>
            </a:r>
            <a:r>
              <a:rPr lang="pt-BR" sz="3200" b="1" dirty="0">
                <a:solidFill>
                  <a:schemeClr val="bg1"/>
                </a:solidFill>
              </a:rPr>
              <a:t>L</a:t>
            </a:r>
            <a:r>
              <a:rPr lang="pt-BR" sz="3200" b="1" dirty="0" smtClean="0">
                <a:solidFill>
                  <a:schemeClr val="bg1"/>
                </a:solidFill>
              </a:rPr>
              <a:t>avando </a:t>
            </a:r>
            <a:r>
              <a:rPr lang="pt-BR" sz="3200" b="1" dirty="0">
                <a:solidFill>
                  <a:schemeClr val="bg1"/>
                </a:solidFill>
              </a:rPr>
              <a:t>as adversidades e injustiças na água pura do riacho que passa ou na chuva que </a:t>
            </a:r>
            <a:r>
              <a:rPr lang="pt-BR" sz="3200" b="1" dirty="0" smtClean="0">
                <a:solidFill>
                  <a:schemeClr val="bg1"/>
                </a:solidFill>
              </a:rPr>
              <a:t>cai...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405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2840182"/>
            <a:ext cx="899159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Tecendo a vida, ajuntamos as amarguras e tristezas num saco e o despejamos no mar de Deus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 Mandamos </a:t>
            </a:r>
            <a:r>
              <a:rPr lang="pt-BR" sz="4000" b="1" dirty="0">
                <a:solidFill>
                  <a:srgbClr val="FFFF00"/>
                </a:solidFill>
              </a:rPr>
              <a:t>embora toda tristeza e angústia, todo tédio e dores, trazendo sempre a renovação</a:t>
            </a:r>
          </a:p>
        </p:txBody>
      </p:sp>
    </p:spTree>
    <p:extLst>
      <p:ext uri="{BB962C8B-B14F-4D97-AF65-F5344CB8AC3E}">
        <p14:creationId xmlns:p14="http://schemas.microsoft.com/office/powerpoint/2010/main" val="3573190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4" y="221673"/>
            <a:ext cx="81049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>
                    <a:lumMod val="95000"/>
                  </a:schemeClr>
                </a:solidFill>
              </a:rPr>
              <a:t>Tecendo a obra da vida, vamos buscando na sabedoria e tolerância todo aprendizado, todo valor do bem querer</a:t>
            </a:r>
          </a:p>
        </p:txBody>
      </p:sp>
    </p:spTree>
    <p:extLst>
      <p:ext uri="{BB962C8B-B14F-4D97-AF65-F5344CB8AC3E}">
        <p14:creationId xmlns:p14="http://schemas.microsoft.com/office/powerpoint/2010/main" val="2028721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6" y="138545"/>
            <a:ext cx="8007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70C0"/>
                </a:solidFill>
              </a:rPr>
              <a:t>Tecemos ainda a obra da vida, buscando na gratidão, no amor e no perdão todo manancial de água vida da fraternidade</a:t>
            </a:r>
          </a:p>
        </p:txBody>
      </p:sp>
    </p:spTree>
    <p:extLst>
      <p:ext uri="{BB962C8B-B14F-4D97-AF65-F5344CB8AC3E}">
        <p14:creationId xmlns:p14="http://schemas.microsoft.com/office/powerpoint/2010/main" val="356098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8" y="180109"/>
            <a:ext cx="87699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70C0"/>
                </a:solidFill>
              </a:rPr>
              <a:t>Tecemos então, nosso cadinho de alegria, dando mais sabor e cor á nossa rota da vida, focando nas possibilidades e escolhas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20162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498764"/>
            <a:ext cx="88807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70C0"/>
                </a:solidFill>
              </a:rPr>
              <a:t>E tecemos a vida, buscando encontrar a essência da paz de espírito, mas se afiliando a justiça e a verdade.  </a:t>
            </a:r>
          </a:p>
        </p:txBody>
      </p:sp>
    </p:spTree>
    <p:extLst>
      <p:ext uri="{BB962C8B-B14F-4D97-AF65-F5344CB8AC3E}">
        <p14:creationId xmlns:p14="http://schemas.microsoft.com/office/powerpoint/2010/main" val="1792849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457200"/>
            <a:ext cx="78970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Assim vamos tecendo cada fio da obra da vida, até chegar ao final, esperando ter valido a pena viver, e fazendo tudo acontecer.</a:t>
            </a:r>
          </a:p>
        </p:txBody>
      </p:sp>
    </p:spTree>
    <p:extLst>
      <p:ext uri="{BB962C8B-B14F-4D97-AF65-F5344CB8AC3E}">
        <p14:creationId xmlns:p14="http://schemas.microsoft.com/office/powerpoint/2010/main" val="2887798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49382"/>
            <a:ext cx="88114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Não adianta fugir do destino da tela da vida, é preciso saber pintar ou bordar, sempre com enfretamento, para buscar a vitória e a superação, pois tudo já está escrito. </a:t>
            </a:r>
          </a:p>
        </p:txBody>
      </p:sp>
    </p:spTree>
    <p:extLst>
      <p:ext uri="{BB962C8B-B14F-4D97-AF65-F5344CB8AC3E}">
        <p14:creationId xmlns:p14="http://schemas.microsoft.com/office/powerpoint/2010/main" val="936150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8" y="471055"/>
            <a:ext cx="80910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Mas podemos sempre mudar alguma coisa, para o bem ou para o mal, segundo o livre arbítrio de cada um.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89003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221673"/>
            <a:ext cx="8409709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CRÉDITOS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TECENDO A OBRA DA VIDA...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POESIA E FORMATAÇÃO</a:t>
            </a:r>
            <a:endParaRPr lang="pt-BR" sz="2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IMAGENS PIXABAY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MÚSICA: André </a:t>
            </a:r>
            <a:r>
              <a:rPr lang="pt-BR" sz="2800" b="1" dirty="0" err="1" smtClean="0">
                <a:solidFill>
                  <a:srgbClr val="FFFF00"/>
                </a:solidFill>
              </a:rPr>
              <a:t>R</a:t>
            </a:r>
            <a:r>
              <a:rPr lang="pt-BR" sz="2800" b="1" dirty="0" err="1" smtClean="0">
                <a:solidFill>
                  <a:srgbClr val="FFFF00"/>
                </a:solidFill>
              </a:rPr>
              <a:t>ieu</a:t>
            </a:r>
            <a:r>
              <a:rPr lang="pt-BR" sz="2800" b="1" dirty="0" smtClean="0">
                <a:solidFill>
                  <a:srgbClr val="FFFF00"/>
                </a:solidFill>
              </a:rPr>
              <a:t> Amigos para sempre</a:t>
            </a:r>
          </a:p>
          <a:p>
            <a:pPr algn="ctr"/>
            <a:endParaRPr lang="pt-BR" b="1" dirty="0" smtClean="0">
              <a:solidFill>
                <a:srgbClr val="FFFF00"/>
              </a:solidFill>
            </a:endParaRPr>
          </a:p>
          <a:p>
            <a:pPr algn="ctr"/>
            <a:endParaRPr lang="pt-BR" b="1" dirty="0" smtClean="0">
              <a:solidFill>
                <a:srgbClr val="FFFF00"/>
              </a:solidFill>
            </a:endParaRPr>
          </a:p>
          <a:p>
            <a:pPr algn="ctr"/>
            <a:endParaRPr lang="pt-BR" b="1" dirty="0">
              <a:solidFill>
                <a:srgbClr val="FFFF00"/>
              </a:solidFill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hlinkClick r:id="rId3"/>
              </a:rPr>
              <a:t>WWW.NORMASILVEIRAMORAES.RECANTODASLETRAS.COM.BR</a:t>
            </a:r>
            <a:endParaRPr lang="pt-BR" b="1" dirty="0" smtClean="0">
              <a:solidFill>
                <a:srgbClr val="FFFF00"/>
              </a:solidFill>
            </a:endParaRPr>
          </a:p>
          <a:p>
            <a:pPr algn="ctr"/>
            <a:endParaRPr lang="pt-BR" b="1" dirty="0" smtClean="0">
              <a:solidFill>
                <a:srgbClr val="FFFF00"/>
              </a:solidFill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</a:rPr>
              <a:t>NORMA EXPERIMENTAIS POÉTICOS SLIDES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</a:rPr>
              <a:t>NORMA SILVEIRA MORAES SLIDES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</a:rPr>
              <a:t>NORMA NATUREZA SLIDES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hlinkClick r:id="rId4"/>
              </a:rPr>
              <a:t>WWW.SERGRASAN.COM.BR</a:t>
            </a:r>
            <a:endParaRPr lang="pt-BR" b="1" dirty="0" smtClean="0">
              <a:solidFill>
                <a:srgbClr val="FFFF00"/>
              </a:solidFill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</a:rPr>
              <a:t>25/07/2019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</a:rPr>
              <a:t>RESPEITE OS CRÉDITOS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577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550</TotalTime>
  <Words>324</Words>
  <Application>Microsoft Office PowerPoint</Application>
  <PresentationFormat>Apresentação na tela (4:3)</PresentationFormat>
  <Paragraphs>40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13</cp:revision>
  <dcterms:created xsi:type="dcterms:W3CDTF">2019-07-25T14:34:42Z</dcterms:created>
  <dcterms:modified xsi:type="dcterms:W3CDTF">2019-07-25T23:45:05Z</dcterms:modified>
</cp:coreProperties>
</file>