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74" r:id="rId3"/>
    <p:sldId id="261" r:id="rId4"/>
    <p:sldId id="257" r:id="rId5"/>
    <p:sldId id="271" r:id="rId6"/>
    <p:sldId id="272" r:id="rId7"/>
    <p:sldId id="273" r:id="rId8"/>
    <p:sldId id="263" r:id="rId9"/>
    <p:sldId id="275" r:id="rId10"/>
    <p:sldId id="267" r:id="rId11"/>
    <p:sldId id="270" r:id="rId12"/>
    <p:sldId id="269" r:id="rId13"/>
    <p:sldId id="265" r:id="rId1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60" d="100"/>
          <a:sy n="60" d="100"/>
        </p:scale>
        <p:origin x="806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B1E2C-98CB-458B-963B-BAE0B38D86BE}" type="datetimeFigureOut">
              <a:rPr lang="pt-BR" smtClean="0"/>
              <a:t>02/02/2018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75923-F597-4F09-B806-A2DCF109A7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6439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9000">
        <p15:prstTrans prst="origami"/>
      </p:transition>
    </mc:Choice>
    <mc:Fallback>
      <p:transition spd="slow" advClick="0" advTm="1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B1E2C-98CB-458B-963B-BAE0B38D86BE}" type="datetimeFigureOut">
              <a:rPr lang="pt-BR" smtClean="0"/>
              <a:t>02/02/2018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75923-F597-4F09-B806-A2DCF109A7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33155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9000">
        <p15:prstTrans prst="origami"/>
      </p:transition>
    </mc:Choice>
    <mc:Fallback>
      <p:transition spd="slow" advClick="0" advTm="1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B1E2C-98CB-458B-963B-BAE0B38D86BE}" type="datetimeFigureOut">
              <a:rPr lang="pt-BR" smtClean="0"/>
              <a:t>02/02/2018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75923-F597-4F09-B806-A2DCF109A7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15244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9000">
        <p15:prstTrans prst="origami"/>
      </p:transition>
    </mc:Choice>
    <mc:Fallback>
      <p:transition spd="slow" advClick="0" advTm="1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B1E2C-98CB-458B-963B-BAE0B38D86BE}" type="datetimeFigureOut">
              <a:rPr lang="pt-BR" smtClean="0"/>
              <a:t>02/02/2018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75923-F597-4F09-B806-A2DCF109A7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56686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9000">
        <p15:prstTrans prst="origami"/>
      </p:transition>
    </mc:Choice>
    <mc:Fallback>
      <p:transition spd="slow" advClick="0" advTm="1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B1E2C-98CB-458B-963B-BAE0B38D86BE}" type="datetimeFigureOut">
              <a:rPr lang="pt-BR" smtClean="0"/>
              <a:t>02/02/2018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75923-F597-4F09-B806-A2DCF109A7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919006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9000">
        <p15:prstTrans prst="origami"/>
      </p:transition>
    </mc:Choice>
    <mc:Fallback>
      <p:transition spd="slow" advClick="0" advTm="1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B1E2C-98CB-458B-963B-BAE0B38D86BE}" type="datetimeFigureOut">
              <a:rPr lang="pt-BR" smtClean="0"/>
              <a:t>02/02/2018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75923-F597-4F09-B806-A2DCF109A7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08325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9000">
        <p15:prstTrans prst="origami"/>
      </p:transition>
    </mc:Choice>
    <mc:Fallback>
      <p:transition spd="slow" advClick="0" advTm="1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B1E2C-98CB-458B-963B-BAE0B38D86BE}" type="datetimeFigureOut">
              <a:rPr lang="pt-BR" smtClean="0"/>
              <a:t>02/02/2018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75923-F597-4F09-B806-A2DCF109A7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75418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9000">
        <p15:prstTrans prst="origami"/>
      </p:transition>
    </mc:Choice>
    <mc:Fallback>
      <p:transition spd="slow" advClick="0" advTm="1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B1E2C-98CB-458B-963B-BAE0B38D86BE}" type="datetimeFigureOut">
              <a:rPr lang="pt-BR" smtClean="0"/>
              <a:t>02/02/2018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75923-F597-4F09-B806-A2DCF109A7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09169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9000">
        <p15:prstTrans prst="origami"/>
      </p:transition>
    </mc:Choice>
    <mc:Fallback>
      <p:transition spd="slow" advClick="0" advTm="1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B1E2C-98CB-458B-963B-BAE0B38D86BE}" type="datetimeFigureOut">
              <a:rPr lang="pt-BR" smtClean="0"/>
              <a:t>02/02/2018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75923-F597-4F09-B806-A2DCF109A7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96214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9000">
        <p15:prstTrans prst="origami"/>
      </p:transition>
    </mc:Choice>
    <mc:Fallback>
      <p:transition spd="slow" advClick="0" advTm="1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B1E2C-98CB-458B-963B-BAE0B38D86BE}" type="datetimeFigureOut">
              <a:rPr lang="pt-BR" smtClean="0"/>
              <a:t>02/02/2018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75923-F597-4F09-B806-A2DCF109A7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83103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9000">
        <p15:prstTrans prst="origami"/>
      </p:transition>
    </mc:Choice>
    <mc:Fallback>
      <p:transition spd="slow" advClick="0" advTm="1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B1E2C-98CB-458B-963B-BAE0B38D86BE}" type="datetimeFigureOut">
              <a:rPr lang="pt-BR" smtClean="0"/>
              <a:t>02/02/2018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75923-F597-4F09-B806-A2DCF109A7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247758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9000">
        <p15:prstTrans prst="origami"/>
      </p:transition>
    </mc:Choice>
    <mc:Fallback>
      <p:transition spd="slow" advClick="0" advTm="1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2B1E2C-98CB-458B-963B-BAE0B38D86BE}" type="datetimeFigureOut">
              <a:rPr lang="pt-BR" smtClean="0"/>
              <a:t>02/02/2018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A75923-F597-4F09-B806-A2DCF109A7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0873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9000">
        <p15:prstTrans prst="origami"/>
      </p:transition>
    </mc:Choice>
    <mc:Fallback>
      <p:transition spd="slow" advClick="0" advTm="1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44500" y="342900"/>
            <a:ext cx="7937500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rgbClr val="FF0000"/>
                </a:solidFill>
              </a:rPr>
              <a:t>A  POESIA É ACOLHEDORA...</a:t>
            </a:r>
          </a:p>
          <a:p>
            <a:pPr algn="ctr"/>
            <a:endParaRPr lang="pt-BR" sz="6000" b="1" dirty="0" smtClean="0">
              <a:solidFill>
                <a:srgbClr val="FF0000"/>
              </a:solidFill>
            </a:endParaRPr>
          </a:p>
          <a:p>
            <a:pPr algn="ctr"/>
            <a:r>
              <a:rPr lang="pt-BR" sz="3200" b="1" dirty="0" smtClean="0">
                <a:solidFill>
                  <a:srgbClr val="FF0000"/>
                </a:solidFill>
              </a:rPr>
              <a:t>Norma Aparecida Silveira de Moraes</a:t>
            </a:r>
          </a:p>
          <a:p>
            <a:pPr algn="ctr"/>
            <a:endParaRPr lang="pt-BR" sz="3200" b="1" dirty="0">
              <a:solidFill>
                <a:srgbClr val="FF0000"/>
              </a:solidFill>
            </a:endParaRPr>
          </a:p>
          <a:p>
            <a:pPr algn="ctr"/>
            <a:r>
              <a:rPr lang="pt-BR" sz="3200" b="1" dirty="0" smtClean="0">
                <a:solidFill>
                  <a:srgbClr val="FF0000"/>
                </a:solidFill>
              </a:rPr>
              <a:t>Divulgação</a:t>
            </a:r>
          </a:p>
          <a:p>
            <a:pPr algn="ctr"/>
            <a:r>
              <a:rPr lang="pt-BR" sz="3200" b="1" dirty="0" smtClean="0">
                <a:solidFill>
                  <a:srgbClr val="FF0000"/>
                </a:solidFill>
              </a:rPr>
              <a:t>Norma Experimentais Poéticos Slides</a:t>
            </a:r>
          </a:p>
          <a:p>
            <a:pPr algn="ctr"/>
            <a:r>
              <a:rPr lang="pt-BR" sz="3200" b="1" dirty="0" smtClean="0">
                <a:solidFill>
                  <a:srgbClr val="FF0000"/>
                </a:solidFill>
              </a:rPr>
              <a:t>www.sergrasan.com</a:t>
            </a:r>
            <a:endParaRPr lang="pt-BR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6525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9000">
        <p15:prstTrans prst="origami"/>
        <p:sndAc>
          <p:stSnd loop="1">
            <p:snd r:embed="rId2" name="zelia_duncan_catedral2.28 cut.wav"/>
          </p:stSnd>
        </p:sndAc>
      </p:transition>
    </mc:Choice>
    <mc:Fallback>
      <p:transition spd="slow" advClick="0" advTm="19000">
        <p:fade/>
        <p:sndAc>
          <p:stSnd loop="1">
            <p:snd r:embed="rId2" name="zelia_duncan_catedral2.28 cu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" y="330200"/>
            <a:ext cx="84709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0000"/>
                </a:solidFill>
              </a:rPr>
              <a:t>A poesia é transformadora, ela acolhe nossas lágrimas, nossas incertezas. Nela encontramos a luz vibrando no final do túnel.</a:t>
            </a:r>
          </a:p>
        </p:txBody>
      </p:sp>
    </p:spTree>
    <p:extLst>
      <p:ext uri="{BB962C8B-B14F-4D97-AF65-F5344CB8AC3E}">
        <p14:creationId xmlns:p14="http://schemas.microsoft.com/office/powerpoint/2010/main" val="27355894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9000">
        <p15:prstTrans prst="origami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358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33400" y="431800"/>
            <a:ext cx="8102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0000"/>
                </a:solidFill>
              </a:rPr>
              <a:t>A poesia é também alegre quando faz de nossas emoções um furacão de sensações e sentimentos</a:t>
            </a:r>
            <a:r>
              <a:rPr lang="pt-BR" sz="3200" b="1" dirty="0" smtClean="0">
                <a:solidFill>
                  <a:srgbClr val="FF0000"/>
                </a:solidFill>
              </a:rPr>
              <a:t>. POESIA É CULTURA, informação.</a:t>
            </a:r>
            <a:endParaRPr lang="pt-BR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84942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9000">
        <p15:prstTrans prst="origami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19100" y="254000"/>
            <a:ext cx="79756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0000"/>
                </a:solidFill>
              </a:rPr>
              <a:t>A poesia é amiga, ajuda na insônia, preenche espaços vazios, e consola na solidão.</a:t>
            </a:r>
          </a:p>
          <a:p>
            <a:r>
              <a:rPr lang="pt-BR" sz="3200" b="1" dirty="0">
                <a:solidFill>
                  <a:srgbClr val="FF0000"/>
                </a:solidFill>
              </a:rPr>
              <a:t>A poesia faz a alma em proeza, exala nobreza, ensina o caminho do amor e do perdão</a:t>
            </a:r>
          </a:p>
        </p:txBody>
      </p:sp>
    </p:spTree>
    <p:extLst>
      <p:ext uri="{BB962C8B-B14F-4D97-AF65-F5344CB8AC3E}">
        <p14:creationId xmlns:p14="http://schemas.microsoft.com/office/powerpoint/2010/main" val="3717447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9000">
        <p15:prstTrans prst="origami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33400" y="241300"/>
            <a:ext cx="79502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0000"/>
                </a:solidFill>
              </a:rPr>
              <a:t>A poesia percorre campos, serras, mares, e céus, não tem fronteiras nem é </a:t>
            </a:r>
            <a:r>
              <a:rPr lang="pt-BR" sz="3200" b="1" dirty="0" smtClean="0">
                <a:solidFill>
                  <a:srgbClr val="FF0000"/>
                </a:solidFill>
              </a:rPr>
              <a:t>seletiva</a:t>
            </a:r>
          </a:p>
          <a:p>
            <a:r>
              <a:rPr lang="pt-BR" sz="3200" b="1" dirty="0" smtClean="0">
                <a:solidFill>
                  <a:srgbClr val="FF0000"/>
                </a:solidFill>
              </a:rPr>
              <a:t>.</a:t>
            </a:r>
            <a:r>
              <a:rPr lang="pt-BR" sz="3200" b="1" dirty="0">
                <a:solidFill>
                  <a:srgbClr val="FF0000"/>
                </a:solidFill>
              </a:rPr>
              <a:t> A poesia assume seus sentimentos, não tem temor, é corajosa, impetuosa</a:t>
            </a:r>
          </a:p>
        </p:txBody>
      </p:sp>
    </p:spTree>
    <p:extLst>
      <p:ext uri="{BB962C8B-B14F-4D97-AF65-F5344CB8AC3E}">
        <p14:creationId xmlns:p14="http://schemas.microsoft.com/office/powerpoint/2010/main" val="24491088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9000">
        <p15:prstTrans prst="origami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5100" y="0"/>
            <a:ext cx="93091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" y="368300"/>
            <a:ext cx="81915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0000"/>
                </a:solidFill>
              </a:rPr>
              <a:t>A poesia é a alma desvelada, sem se sentir culpada, ela é sincera em seus sentimentos e </a:t>
            </a:r>
            <a:r>
              <a:rPr lang="pt-BR" sz="4000" b="1" dirty="0" smtClean="0">
                <a:solidFill>
                  <a:srgbClr val="FF0000"/>
                </a:solidFill>
              </a:rPr>
              <a:t>devaneios é ternura...</a:t>
            </a:r>
            <a:endParaRPr lang="pt-BR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63187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9000">
        <p15:prstTrans prst="origami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85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19100" y="317500"/>
            <a:ext cx="83947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A poesia também é canção de ninar, é melodia, grande harmonia, fonte de luz.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A poesia também grita alta, é social, é justiça, e grito na escuridão, é revolução.</a:t>
            </a:r>
          </a:p>
        </p:txBody>
      </p:sp>
    </p:spTree>
    <p:extLst>
      <p:ext uri="{BB962C8B-B14F-4D97-AF65-F5344CB8AC3E}">
        <p14:creationId xmlns:p14="http://schemas.microsoft.com/office/powerpoint/2010/main" val="14528315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9000">
        <p15:prstTrans prst="origami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08000" y="482600"/>
            <a:ext cx="85090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0000"/>
                </a:solidFill>
              </a:rPr>
              <a:t>A poesia é semeadura, plantação, é colheita feliz, é boa seara, é jardim colorido.</a:t>
            </a:r>
          </a:p>
          <a:p>
            <a:r>
              <a:rPr lang="pt-BR" sz="3200" b="1" dirty="0">
                <a:solidFill>
                  <a:srgbClr val="FF0000"/>
                </a:solidFill>
              </a:rPr>
              <a:t>A poesia é alma, ferida, causa perdida, ilusão, busca de socorro, lágrimas de saudade.</a:t>
            </a:r>
          </a:p>
        </p:txBody>
      </p:sp>
    </p:spTree>
    <p:extLst>
      <p:ext uri="{BB962C8B-B14F-4D97-AF65-F5344CB8AC3E}">
        <p14:creationId xmlns:p14="http://schemas.microsoft.com/office/powerpoint/2010/main" val="20533940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9000">
        <p15:prstTrans prst="origami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82600" y="419100"/>
            <a:ext cx="81788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A poesia é vida, é causa reprimida, ganho, lamento, grito de vitória, loucura...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A poesia é safada, é Bem querer, é bela, faceira, amorosa, é felicidade</a:t>
            </a:r>
          </a:p>
        </p:txBody>
      </p:sp>
    </p:spTree>
    <p:extLst>
      <p:ext uri="{BB962C8B-B14F-4D97-AF65-F5344CB8AC3E}">
        <p14:creationId xmlns:p14="http://schemas.microsoft.com/office/powerpoint/2010/main" val="29346869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9000">
        <p15:prstTrans prst="origami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95300" y="469900"/>
            <a:ext cx="83185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0000"/>
                </a:solidFill>
              </a:rPr>
              <a:t>A poesia é sonho, catarse, magia, doçura, alento e muito querer, querer demais, imaginar, tocar, sedução, gotas de lágrimas em pérolas perfeitas.</a:t>
            </a:r>
          </a:p>
        </p:txBody>
      </p:sp>
    </p:spTree>
    <p:extLst>
      <p:ext uri="{BB962C8B-B14F-4D97-AF65-F5344CB8AC3E}">
        <p14:creationId xmlns:p14="http://schemas.microsoft.com/office/powerpoint/2010/main" val="1221670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9000">
        <p15:prstTrans prst="origami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82600" y="444500"/>
            <a:ext cx="8077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0000"/>
                </a:solidFill>
              </a:rPr>
              <a:t>A poesia é também, luz, gratidão, amor, empatia, amizade e solidariedade</a:t>
            </a:r>
            <a:r>
              <a:rPr lang="pt-BR" sz="3200" b="1" dirty="0" smtClean="0">
                <a:solidFill>
                  <a:srgbClr val="FF0000"/>
                </a:solidFill>
              </a:rPr>
              <a:t>. A poesia é </a:t>
            </a:r>
          </a:p>
          <a:p>
            <a:r>
              <a:rPr lang="pt-BR" sz="3200" b="1" dirty="0" smtClean="0">
                <a:solidFill>
                  <a:srgbClr val="FF0000"/>
                </a:solidFill>
              </a:rPr>
              <a:t>Viagem, sonho, esperança</a:t>
            </a:r>
            <a:endParaRPr lang="pt-BR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14986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9000">
        <p15:prstTrans prst="origami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469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42900" y="431800"/>
            <a:ext cx="84201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0000"/>
                </a:solidFill>
              </a:rPr>
              <a:t>A POESIA É VIDA, É MORTE, É NASCER, PERDER E GANHAR, É TEMPO, É </a:t>
            </a:r>
            <a:r>
              <a:rPr lang="pt-BR" sz="3200" b="1" dirty="0" smtClean="0">
                <a:solidFill>
                  <a:srgbClr val="FF0000"/>
                </a:solidFill>
              </a:rPr>
              <a:t>CÓSMICO</a:t>
            </a:r>
            <a:r>
              <a:rPr lang="pt-BR" sz="3200" b="1" dirty="0">
                <a:solidFill>
                  <a:srgbClr val="FF0000"/>
                </a:solidFill>
              </a:rPr>
              <a:t>, É DEUS...a poesia é a alma do poeta. </a:t>
            </a:r>
            <a:r>
              <a:rPr lang="pt-BR" sz="3200" b="1" dirty="0" smtClean="0">
                <a:solidFill>
                  <a:srgbClr val="FF0000"/>
                </a:solidFill>
              </a:rPr>
              <a:t>É MISTÉRIO, É IMORTALIDADE.</a:t>
            </a:r>
            <a:r>
              <a:rPr lang="pt-BR" sz="3200" b="1" dirty="0">
                <a:solidFill>
                  <a:srgbClr val="FF0000"/>
                </a:solidFill>
              </a:rPr>
              <a:t/>
            </a:r>
            <a:br>
              <a:rPr lang="pt-BR" sz="3200" b="1" dirty="0">
                <a:solidFill>
                  <a:srgbClr val="FF0000"/>
                </a:solidFill>
              </a:rPr>
            </a:br>
            <a:r>
              <a:rPr lang="pt-BR" sz="3200" b="1" dirty="0">
                <a:solidFill>
                  <a:srgbClr val="FF0000"/>
                </a:solidFill>
              </a:rPr>
              <a:t> </a:t>
            </a:r>
            <a:br>
              <a:rPr lang="pt-BR" sz="3200" b="1" dirty="0">
                <a:solidFill>
                  <a:srgbClr val="FF0000"/>
                </a:solidFill>
              </a:rPr>
            </a:br>
            <a:endParaRPr lang="pt-BR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075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9000">
        <p15:prstTrans prst="origami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345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12750" y="444500"/>
            <a:ext cx="850900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rgbClr val="FF0000"/>
                </a:solidFill>
              </a:rPr>
              <a:t>A  POESIA É ACOLHEDORA...</a:t>
            </a:r>
          </a:p>
          <a:p>
            <a:r>
              <a:rPr lang="pt-BR" sz="2800" b="1" dirty="0" smtClean="0">
                <a:solidFill>
                  <a:srgbClr val="FF0000"/>
                </a:solidFill>
              </a:rPr>
              <a:t>Formatação e texto</a:t>
            </a:r>
            <a:endParaRPr lang="pt-BR" sz="2800" b="1" dirty="0" smtClean="0">
              <a:solidFill>
                <a:srgbClr val="FF0000"/>
              </a:solidFill>
            </a:endParaRPr>
          </a:p>
          <a:p>
            <a:r>
              <a:rPr lang="pt-BR" sz="2800" b="1" dirty="0" smtClean="0">
                <a:solidFill>
                  <a:srgbClr val="FF0000"/>
                </a:solidFill>
              </a:rPr>
              <a:t>Norma Aparecida Silveira de Moraes</a:t>
            </a:r>
          </a:p>
          <a:p>
            <a:endParaRPr lang="pt-BR" sz="2800" b="1" dirty="0">
              <a:solidFill>
                <a:srgbClr val="FF0000"/>
              </a:solidFill>
            </a:endParaRPr>
          </a:p>
          <a:p>
            <a:r>
              <a:rPr lang="pt-BR" sz="2800" b="1" dirty="0" smtClean="0">
                <a:solidFill>
                  <a:srgbClr val="FF0000"/>
                </a:solidFill>
              </a:rPr>
              <a:t>Música. </a:t>
            </a:r>
            <a:r>
              <a:rPr lang="pt-BR" sz="2800" b="1" dirty="0" smtClean="0">
                <a:solidFill>
                  <a:srgbClr val="FF0000"/>
                </a:solidFill>
              </a:rPr>
              <a:t>Zélia </a:t>
            </a:r>
            <a:r>
              <a:rPr lang="pt-BR" sz="2800" b="1" dirty="0" err="1" smtClean="0">
                <a:solidFill>
                  <a:srgbClr val="FF0000"/>
                </a:solidFill>
              </a:rPr>
              <a:t>Ducan</a:t>
            </a:r>
            <a:r>
              <a:rPr lang="pt-BR" sz="2800" b="1" dirty="0" smtClean="0">
                <a:solidFill>
                  <a:srgbClr val="FF0000"/>
                </a:solidFill>
              </a:rPr>
              <a:t> Catedral</a:t>
            </a:r>
            <a:endParaRPr lang="pt-BR" sz="2800" b="1" dirty="0" smtClean="0">
              <a:solidFill>
                <a:srgbClr val="FF0000"/>
              </a:solidFill>
            </a:endParaRPr>
          </a:p>
          <a:p>
            <a:r>
              <a:rPr lang="pt-BR" sz="2800" b="1" dirty="0" smtClean="0">
                <a:solidFill>
                  <a:srgbClr val="FF0000"/>
                </a:solidFill>
              </a:rPr>
              <a:t>Imagens: Pixabay,- A </a:t>
            </a:r>
            <a:r>
              <a:rPr lang="pt-BR" sz="2800" b="1" dirty="0">
                <a:solidFill>
                  <a:srgbClr val="FF0000"/>
                </a:solidFill>
              </a:rPr>
              <a:t>C</a:t>
            </a:r>
            <a:r>
              <a:rPr lang="pt-BR" sz="2800" b="1" dirty="0" smtClean="0">
                <a:solidFill>
                  <a:srgbClr val="FF0000"/>
                </a:solidFill>
              </a:rPr>
              <a:t>ruz  e a Rosa, Thuto Teixeira</a:t>
            </a:r>
            <a:endParaRPr lang="pt-BR" sz="2800" b="1" dirty="0" smtClean="0">
              <a:solidFill>
                <a:srgbClr val="FF0000"/>
              </a:solidFill>
            </a:endParaRPr>
          </a:p>
          <a:p>
            <a:endParaRPr lang="pt-BR" sz="2800" b="1" dirty="0" smtClean="0">
              <a:solidFill>
                <a:srgbClr val="FF0000"/>
              </a:solidFill>
            </a:endParaRPr>
          </a:p>
          <a:p>
            <a:r>
              <a:rPr lang="pt-BR" sz="2800" b="1" dirty="0" smtClean="0">
                <a:solidFill>
                  <a:srgbClr val="FF0000"/>
                </a:solidFill>
              </a:rPr>
              <a:t>Divulgação</a:t>
            </a:r>
          </a:p>
          <a:p>
            <a:r>
              <a:rPr lang="pt-BR" sz="2800" b="1" dirty="0" smtClean="0">
                <a:solidFill>
                  <a:srgbClr val="FF0000"/>
                </a:solidFill>
                <a:hlinkClick r:id="rId3"/>
              </a:rPr>
              <a:t>www.normasilveiramoraes.recantodasletras.com.br</a:t>
            </a:r>
            <a:endParaRPr lang="pt-BR" sz="2800" b="1" dirty="0">
              <a:solidFill>
                <a:srgbClr val="FF0000"/>
              </a:solidFill>
            </a:endParaRPr>
          </a:p>
          <a:p>
            <a:r>
              <a:rPr lang="pt-BR" sz="2800" b="1" dirty="0" smtClean="0">
                <a:solidFill>
                  <a:srgbClr val="FF0000"/>
                </a:solidFill>
              </a:rPr>
              <a:t>Norma Natureza- </a:t>
            </a:r>
            <a:r>
              <a:rPr lang="pt-BR" sz="2800" b="1" dirty="0" smtClean="0">
                <a:solidFill>
                  <a:srgbClr val="FF0000"/>
                </a:solidFill>
                <a:hlinkClick r:id="rId4"/>
              </a:rPr>
              <a:t>www.sergrasan.com</a:t>
            </a:r>
            <a:endParaRPr lang="pt-BR" sz="2800" b="1" dirty="0" smtClean="0">
              <a:solidFill>
                <a:srgbClr val="FF0000"/>
              </a:solidFill>
            </a:endParaRPr>
          </a:p>
          <a:p>
            <a:r>
              <a:rPr lang="pt-BR" sz="2800" b="1" dirty="0" smtClean="0">
                <a:solidFill>
                  <a:srgbClr val="FF0000"/>
                </a:solidFill>
              </a:rPr>
              <a:t>Norma Silveira Moraes Slides – </a:t>
            </a:r>
            <a:r>
              <a:rPr lang="pt-BR" sz="2800" b="1" dirty="0" smtClean="0">
                <a:solidFill>
                  <a:srgbClr val="FF0000"/>
                </a:solidFill>
                <a:hlinkClick r:id="rId4"/>
              </a:rPr>
              <a:t>www.sergrasan.com</a:t>
            </a:r>
            <a:endParaRPr lang="pt-BR" sz="2800" b="1" dirty="0" smtClean="0">
              <a:solidFill>
                <a:srgbClr val="FF0000"/>
              </a:solidFill>
            </a:endParaRPr>
          </a:p>
          <a:p>
            <a:r>
              <a:rPr lang="pt-BR" sz="2800" b="1" dirty="0" smtClean="0">
                <a:solidFill>
                  <a:srgbClr val="FF0000"/>
                </a:solidFill>
              </a:rPr>
              <a:t>Norma Experimentais Poéticos Slides- </a:t>
            </a:r>
            <a:r>
              <a:rPr lang="pt-BR" sz="2800" b="1" dirty="0" smtClean="0">
                <a:solidFill>
                  <a:srgbClr val="FF0000"/>
                </a:solidFill>
                <a:hlinkClick r:id="rId4"/>
              </a:rPr>
              <a:t>www.sergrasan.com</a:t>
            </a:r>
            <a:endParaRPr lang="pt-BR" sz="2800" b="1" dirty="0" smtClean="0">
              <a:solidFill>
                <a:srgbClr val="FF0000"/>
              </a:solidFill>
            </a:endParaRPr>
          </a:p>
          <a:p>
            <a:endParaRPr lang="pt-B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3701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9000">
        <p15:prstTrans prst="origami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77</TotalTime>
  <Words>410</Words>
  <Application>Microsoft Office PowerPoint</Application>
  <PresentationFormat>Apresentação na tela (4:3)</PresentationFormat>
  <Paragraphs>36</Paragraphs>
  <Slides>13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10</cp:revision>
  <dcterms:created xsi:type="dcterms:W3CDTF">2018-02-02T18:44:08Z</dcterms:created>
  <dcterms:modified xsi:type="dcterms:W3CDTF">2018-02-02T20:02:02Z</dcterms:modified>
</cp:coreProperties>
</file>