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8" r:id="rId3"/>
    <p:sldId id="267" r:id="rId4"/>
    <p:sldId id="259" r:id="rId5"/>
    <p:sldId id="271" r:id="rId6"/>
    <p:sldId id="257" r:id="rId7"/>
    <p:sldId id="270" r:id="rId8"/>
    <p:sldId id="265" r:id="rId9"/>
    <p:sldId id="268" r:id="rId10"/>
    <p:sldId id="256" r:id="rId11"/>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5" d="100"/>
          <a:sy n="55" d="100"/>
        </p:scale>
        <p:origin x="114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pt-BR" smtClean="0"/>
              <a:t>Clique para editar o título mestre</a:t>
            </a:r>
            <a:endParaRPr lang="pt-BR"/>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EB71F174-BDA7-4D34-87A5-039D2BC6675D}" type="datetimeFigureOut">
              <a:rPr lang="pt-BR" smtClean="0"/>
              <a:t>26/12/2018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410022890"/>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EB71F174-BDA7-4D34-87A5-039D2BC6675D}" type="datetimeFigureOut">
              <a:rPr lang="pt-BR" smtClean="0"/>
              <a:t>26/12/2018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706106472"/>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pt-BR" smtClean="0"/>
              <a:t>Clique para editar o título mestre</a:t>
            </a:r>
            <a:endParaRPr lang="pt-BR"/>
          </a:p>
        </p:txBody>
      </p:sp>
      <p:sp>
        <p:nvSpPr>
          <p:cNvPr id="3" name="Espaço Reservado para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EB71F174-BDA7-4D34-87A5-039D2BC6675D}" type="datetimeFigureOut">
              <a:rPr lang="pt-BR" smtClean="0"/>
              <a:t>26/12/2018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3349806171"/>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71487" y="1825625"/>
            <a:ext cx="2900363"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3486150" y="1825625"/>
            <a:ext cx="2900363"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EB71F174-BDA7-4D34-87A5-039D2BC6675D}" type="datetimeFigureOut">
              <a:rPr lang="pt-BR" smtClean="0"/>
              <a:t>26/12/2018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1679370678"/>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Clique para editar o texto mestre</a:t>
            </a:r>
          </a:p>
        </p:txBody>
      </p:sp>
      <p:sp>
        <p:nvSpPr>
          <p:cNvPr id="4" name="Espaço Reservado para Conteúdo 3"/>
          <p:cNvSpPr>
            <a:spLocks noGrp="1"/>
          </p:cNvSpPr>
          <p:nvPr>
            <p:ph sz="half" idx="2"/>
          </p:nvPr>
        </p:nvSpPr>
        <p:spPr>
          <a:xfrm>
            <a:off x="629842" y="2505075"/>
            <a:ext cx="3868340"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smtClean="0"/>
              <a:t>Clique para editar o texto mestre</a:t>
            </a:r>
          </a:p>
        </p:txBody>
      </p:sp>
      <p:sp>
        <p:nvSpPr>
          <p:cNvPr id="6" name="Espaço Reservado para Conteúdo 5"/>
          <p:cNvSpPr>
            <a:spLocks noGrp="1"/>
          </p:cNvSpPr>
          <p:nvPr>
            <p:ph sz="quarter" idx="4"/>
          </p:nvPr>
        </p:nvSpPr>
        <p:spPr>
          <a:xfrm>
            <a:off x="4629150" y="2505075"/>
            <a:ext cx="3887391"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EB71F174-BDA7-4D34-87A5-039D2BC6675D}" type="datetimeFigureOut">
              <a:rPr lang="pt-BR" smtClean="0"/>
              <a:t>26/12/2018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4153644723"/>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EB71F174-BDA7-4D34-87A5-039D2BC6675D}" type="datetimeFigureOut">
              <a:rPr lang="pt-BR" smtClean="0"/>
              <a:t>26/12/2018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1060308359"/>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EB71F174-BDA7-4D34-87A5-039D2BC6675D}" type="datetimeFigureOut">
              <a:rPr lang="pt-BR" smtClean="0"/>
              <a:t>26/12/2018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2752045027"/>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pt-BR" smtClean="0"/>
              <a:t>Clique para editar o título mestre</a:t>
            </a:r>
            <a:endParaRPr lang="pt-BR"/>
          </a:p>
        </p:txBody>
      </p:sp>
      <p:sp>
        <p:nvSpPr>
          <p:cNvPr id="3" name="Espaço Reservado para Conteú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EB71F174-BDA7-4D34-87A5-039D2BC6675D}" type="datetimeFigureOut">
              <a:rPr lang="pt-BR" smtClean="0"/>
              <a:t>26/12/2018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1048869490"/>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pt-BR" smtClean="0"/>
              <a:t>Clique para editar o título mestre</a:t>
            </a:r>
            <a:endParaRPr lang="pt-BR"/>
          </a:p>
        </p:txBody>
      </p:sp>
      <p:sp>
        <p:nvSpPr>
          <p:cNvPr id="3" name="Espaço Reservado para Imagem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pt-BR"/>
          </a:p>
        </p:txBody>
      </p:sp>
      <p:sp>
        <p:nvSpPr>
          <p:cNvPr id="4" name="Espaço Reservado para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EB71F174-BDA7-4D34-87A5-039D2BC6675D}" type="datetimeFigureOut">
              <a:rPr lang="pt-BR" smtClean="0"/>
              <a:t>26/12/2018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1535353970"/>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EB71F174-BDA7-4D34-87A5-039D2BC6675D}" type="datetimeFigureOut">
              <a:rPr lang="pt-BR" smtClean="0"/>
              <a:t>26/12/2018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1220852813"/>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4907757" y="365125"/>
            <a:ext cx="1478756" cy="581183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71488" y="365125"/>
            <a:ext cx="4321969"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EB71F174-BDA7-4D34-87A5-039D2BC6675D}" type="datetimeFigureOut">
              <a:rPr lang="pt-BR" smtClean="0"/>
              <a:t>26/12/2018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DEEADD7D-50F1-4E9D-9BEA-16EEB718005B}" type="slidenum">
              <a:rPr lang="pt-BR" smtClean="0"/>
              <a:t>‹nº›</a:t>
            </a:fld>
            <a:endParaRPr lang="pt-BR"/>
          </a:p>
        </p:txBody>
      </p:sp>
    </p:spTree>
    <p:extLst>
      <p:ext uri="{BB962C8B-B14F-4D97-AF65-F5344CB8AC3E}">
        <p14:creationId xmlns:p14="http://schemas.microsoft.com/office/powerpoint/2010/main" val="1626989862"/>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B71F174-BDA7-4D34-87A5-039D2BC6675D}" type="datetimeFigureOut">
              <a:rPr lang="pt-BR" smtClean="0"/>
              <a:t>26/12/2018</a:t>
            </a:fld>
            <a:endParaRPr lang="pt-BR"/>
          </a:p>
        </p:txBody>
      </p:sp>
      <p:sp>
        <p:nvSpPr>
          <p:cNvPr id="5" name="Espaço Reservado para Rodapé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EEADD7D-50F1-4E9D-9BEA-16EEB718005B}" type="slidenum">
              <a:rPr lang="pt-BR" smtClean="0"/>
              <a:t>‹nº›</a:t>
            </a:fld>
            <a:endParaRPr lang="pt-BR"/>
          </a:p>
        </p:txBody>
      </p:sp>
    </p:spTree>
    <p:extLst>
      <p:ext uri="{BB962C8B-B14F-4D97-AF65-F5344CB8AC3E}">
        <p14:creationId xmlns:p14="http://schemas.microsoft.com/office/powerpoint/2010/main" val="2367344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pt-B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www.normasilveiramoraes.recantodasletras.com.br/" TargetMode="External"/><Relationship Id="rId2" Type="http://schemas.openxmlformats.org/officeDocument/2006/relationships/image" Target="../media/image10.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CaixaDeTexto 2"/>
          <p:cNvSpPr txBox="1"/>
          <p:nvPr/>
        </p:nvSpPr>
        <p:spPr>
          <a:xfrm>
            <a:off x="374073" y="401782"/>
            <a:ext cx="8354291" cy="4339650"/>
          </a:xfrm>
          <a:prstGeom prst="rect">
            <a:avLst/>
          </a:prstGeom>
          <a:noFill/>
        </p:spPr>
        <p:txBody>
          <a:bodyPr wrap="square" rtlCol="0">
            <a:spAutoFit/>
          </a:bodyPr>
          <a:lstStyle/>
          <a:p>
            <a:r>
              <a:rPr lang="pt-BR" sz="60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A ROSA DO CORAÇÃO</a:t>
            </a:r>
          </a:p>
          <a:p>
            <a:r>
              <a:rPr lang="pt-BR"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POR</a:t>
            </a:r>
          </a:p>
          <a:p>
            <a:r>
              <a:rPr lang="pt-BR"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NORMA APARECIDA SILVEIRA DE MORAES</a:t>
            </a:r>
          </a:p>
          <a:p>
            <a:endParaRPr lang="pt-BR"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r>
              <a:rPr lang="pt-BR"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DIVULGAÇÃO</a:t>
            </a:r>
          </a:p>
          <a:p>
            <a:r>
              <a:rPr lang="pt-BR"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NORMA EXPERIMENTAIS POÉTICOS</a:t>
            </a:r>
          </a:p>
          <a:p>
            <a:r>
              <a:rPr lang="pt-BR"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WWW.SERGRASAN.COM.BR</a:t>
            </a:r>
            <a:endParaRPr lang="pt-BR"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2172042395"/>
      </p:ext>
    </p:extLst>
  </p:cSld>
  <p:clrMapOvr>
    <a:masterClrMapping/>
  </p:clrMapOvr>
  <mc:AlternateContent xmlns:mc="http://schemas.openxmlformats.org/markup-compatibility/2006">
    <mc:Choice xmlns:p14="http://schemas.microsoft.com/office/powerpoint/2010/main" Requires="p14">
      <p:transition spd="slow" p14:dur="8500" advClick="0" advTm="22000">
        <p:fade/>
        <p:sndAc>
          <p:stSnd loop="1">
            <p:snd r:embed="rId2" name="Olivia newton jhonATT004043.wav"/>
          </p:stSnd>
        </p:sndAc>
      </p:transition>
    </mc:Choice>
    <mc:Fallback>
      <p:transition spd="slow" advClick="0" advTm="22000">
        <p:fade/>
        <p:sndAc>
          <p:stSnd loop="1">
            <p:snd r:embed="rId2" name="Olivia newton jhonATT00404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gtEl>
                                        <p:attrNameLst>
                                          <p:attrName>ppt_x</p:attrName>
                                          <p:attrName>ppt_y</p:attrName>
                                        </p:attrNameLst>
                                      </p:cBhvr>
                                    </p:animMotion>
                                    <p:animRot by="1500000">
                                      <p:cBhvr>
                                        <p:cTn id="7" dur="125" fill="hold">
                                          <p:stCondLst>
                                            <p:cond delay="0"/>
                                          </p:stCondLst>
                                        </p:cTn>
                                        <p:tgtEl>
                                          <p:spTgt spid="3"/>
                                        </p:tgtEl>
                                        <p:attrNameLst>
                                          <p:attrName>r</p:attrName>
                                        </p:attrNameLst>
                                      </p:cBhvr>
                                    </p:animRot>
                                    <p:animRot by="-1500000">
                                      <p:cBhvr>
                                        <p:cTn id="8" dur="125" fill="hold">
                                          <p:stCondLst>
                                            <p:cond delay="125"/>
                                          </p:stCondLst>
                                        </p:cTn>
                                        <p:tgtEl>
                                          <p:spTgt spid="3"/>
                                        </p:tgtEl>
                                        <p:attrNameLst>
                                          <p:attrName>r</p:attrName>
                                        </p:attrNameLst>
                                      </p:cBhvr>
                                    </p:animRot>
                                    <p:animRot by="-1500000">
                                      <p:cBhvr>
                                        <p:cTn id="9" dur="125" fill="hold">
                                          <p:stCondLst>
                                            <p:cond delay="250"/>
                                          </p:stCondLst>
                                        </p:cTn>
                                        <p:tgtEl>
                                          <p:spTgt spid="3"/>
                                        </p:tgtEl>
                                        <p:attrNameLst>
                                          <p:attrName>r</p:attrName>
                                        </p:attrNameLst>
                                      </p:cBhvr>
                                    </p:animRot>
                                    <p:animRot by="1500000">
                                      <p:cBhvr>
                                        <p:cTn id="10" dur="125" fill="hold">
                                          <p:stCondLst>
                                            <p:cond delay="375"/>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10836"/>
            <a:ext cx="9144000" cy="6858000"/>
          </a:xfrm>
          <a:prstGeom prst="rect">
            <a:avLst/>
          </a:prstGeom>
        </p:spPr>
      </p:pic>
      <p:sp>
        <p:nvSpPr>
          <p:cNvPr id="3" name="CaixaDeTexto 2"/>
          <p:cNvSpPr txBox="1"/>
          <p:nvPr/>
        </p:nvSpPr>
        <p:spPr>
          <a:xfrm>
            <a:off x="540327" y="0"/>
            <a:ext cx="8423564" cy="3539430"/>
          </a:xfrm>
          <a:prstGeom prst="rect">
            <a:avLst/>
          </a:prstGeom>
          <a:noFill/>
        </p:spPr>
        <p:txBody>
          <a:bodyPr wrap="square" rtlCol="0">
            <a:spAutoFit/>
          </a:bodyPr>
          <a:lstStyle/>
          <a:p>
            <a:r>
              <a:rPr lang="pt-BR" sz="3200" b="1" dirty="0">
                <a:solidFill>
                  <a:srgbClr val="FFFF00"/>
                </a:solidFill>
              </a:rPr>
              <a:t>Ontem fiquei assistindo o filme Pequeno Príncipe. É porque nos fazem meditar sobre a essência e o essencial, ou seja sobre a rosa do nosso coração.</a:t>
            </a:r>
          </a:p>
          <a:p>
            <a:r>
              <a:rPr lang="pt-BR" sz="3200" b="1" dirty="0">
                <a:solidFill>
                  <a:srgbClr val="FFFF00"/>
                </a:solidFill>
              </a:rPr>
              <a:t>A Rosa não está na matéria, no capitalismo, no consumismo, ela está no essencial para nossas vidas. </a:t>
            </a:r>
          </a:p>
        </p:txBody>
      </p:sp>
    </p:spTree>
    <p:extLst>
      <p:ext uri="{BB962C8B-B14F-4D97-AF65-F5344CB8AC3E}">
        <p14:creationId xmlns:p14="http://schemas.microsoft.com/office/powerpoint/2010/main" val="1112175199"/>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CaixaDeTexto 2"/>
          <p:cNvSpPr txBox="1"/>
          <p:nvPr/>
        </p:nvSpPr>
        <p:spPr>
          <a:xfrm>
            <a:off x="387927" y="335845"/>
            <a:ext cx="8756073" cy="6186309"/>
          </a:xfrm>
          <a:prstGeom prst="rect">
            <a:avLst/>
          </a:prstGeom>
          <a:noFill/>
        </p:spPr>
        <p:txBody>
          <a:bodyPr wrap="square" rtlCol="0">
            <a:spAutoFit/>
          </a:bodyPr>
          <a:lstStyle/>
          <a:p>
            <a:r>
              <a:rPr lang="pt-BR" sz="3600" b="1" dirty="0">
                <a:solidFill>
                  <a:srgbClr val="FFFF00"/>
                </a:solidFill>
              </a:rPr>
              <a:t>A Rosa é a essência Divina, que habita as nossas </a:t>
            </a:r>
            <a:r>
              <a:rPr lang="pt-BR" sz="3600" b="1" dirty="0" smtClean="0">
                <a:solidFill>
                  <a:srgbClr val="FFFF00"/>
                </a:solidFill>
              </a:rPr>
              <a:t>almas, </a:t>
            </a:r>
            <a:r>
              <a:rPr lang="pt-BR" sz="3600" b="1" dirty="0">
                <a:solidFill>
                  <a:srgbClr val="FFFF00"/>
                </a:solidFill>
              </a:rPr>
              <a:t>a centelha Divina.</a:t>
            </a:r>
          </a:p>
          <a:p>
            <a:r>
              <a:rPr lang="pt-BR" sz="3600" b="1" dirty="0">
                <a:solidFill>
                  <a:srgbClr val="FFFF00"/>
                </a:solidFill>
              </a:rPr>
              <a:t>A Rosa representa o amor, o sentimento mais puro, a amor de verdade aquele, que o Mestre Jesus e outros Mestres deixaram como legado, aquele que combate preconceitos, aquele que </a:t>
            </a:r>
            <a:r>
              <a:rPr lang="pt-BR" sz="3600" b="1" dirty="0" smtClean="0">
                <a:solidFill>
                  <a:srgbClr val="FFFF00"/>
                </a:solidFill>
              </a:rPr>
              <a:t>combate tudo que  nos </a:t>
            </a:r>
            <a:r>
              <a:rPr lang="pt-BR" sz="3600" b="1" dirty="0">
                <a:solidFill>
                  <a:srgbClr val="FFFF00"/>
                </a:solidFill>
              </a:rPr>
              <a:t>causam mal, que nos </a:t>
            </a:r>
            <a:r>
              <a:rPr lang="pt-BR" sz="3600" b="1" dirty="0" smtClean="0">
                <a:solidFill>
                  <a:srgbClr val="FFFF00"/>
                </a:solidFill>
              </a:rPr>
              <a:t>fazem </a:t>
            </a:r>
            <a:r>
              <a:rPr lang="pt-BR" sz="3600" b="1" dirty="0">
                <a:solidFill>
                  <a:srgbClr val="FFFF00"/>
                </a:solidFill>
              </a:rPr>
              <a:t>meditar que todo ser humano tem suas necessidades básicas para sobreviver, que nos fazem meditar sobre condição humana.</a:t>
            </a:r>
          </a:p>
        </p:txBody>
      </p:sp>
    </p:spTree>
    <p:extLst>
      <p:ext uri="{BB962C8B-B14F-4D97-AF65-F5344CB8AC3E}">
        <p14:creationId xmlns:p14="http://schemas.microsoft.com/office/powerpoint/2010/main" val="908342580"/>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
        <p:nvSpPr>
          <p:cNvPr id="3" name="CaixaDeTexto 2"/>
          <p:cNvSpPr txBox="1"/>
          <p:nvPr/>
        </p:nvSpPr>
        <p:spPr>
          <a:xfrm>
            <a:off x="540327" y="1025236"/>
            <a:ext cx="7924800" cy="4524315"/>
          </a:xfrm>
          <a:prstGeom prst="rect">
            <a:avLst/>
          </a:prstGeom>
          <a:noFill/>
        </p:spPr>
        <p:txBody>
          <a:bodyPr wrap="square" rtlCol="0">
            <a:spAutoFit/>
          </a:bodyPr>
          <a:lstStyle/>
          <a:p>
            <a:r>
              <a:rPr lang="pt-BR" sz="3600" b="1" smtClean="0">
                <a:solidFill>
                  <a:srgbClr val="FFFF00"/>
                </a:solidFill>
              </a:rPr>
              <a:t>Que </a:t>
            </a:r>
            <a:r>
              <a:rPr lang="pt-BR" sz="3600" b="1" dirty="0">
                <a:solidFill>
                  <a:srgbClr val="FFFF00"/>
                </a:solidFill>
              </a:rPr>
              <a:t>temos que cativar sentimentos puros, pois são eles que nos fazem lembrar que precisamos do outro para viver, que até riqueza pode ou não ser abençoada, que pode acabar até mesmo conforme o mercado financeiro, a bolsa de valores, as intempéries da economia ou mesmo da natureza.</a:t>
            </a:r>
          </a:p>
        </p:txBody>
      </p:sp>
    </p:spTree>
    <p:extLst>
      <p:ext uri="{BB962C8B-B14F-4D97-AF65-F5344CB8AC3E}">
        <p14:creationId xmlns:p14="http://schemas.microsoft.com/office/powerpoint/2010/main" val="1414524745"/>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3" name="CaixaDeTexto 2"/>
          <p:cNvSpPr txBox="1"/>
          <p:nvPr/>
        </p:nvSpPr>
        <p:spPr>
          <a:xfrm>
            <a:off x="692727" y="665018"/>
            <a:ext cx="7564582" cy="3046988"/>
          </a:xfrm>
          <a:prstGeom prst="rect">
            <a:avLst/>
          </a:prstGeom>
          <a:noFill/>
        </p:spPr>
        <p:txBody>
          <a:bodyPr wrap="square" rtlCol="0">
            <a:spAutoFit/>
          </a:bodyPr>
          <a:lstStyle/>
          <a:p>
            <a:r>
              <a:rPr lang="pt-BR" sz="3200" b="1" dirty="0">
                <a:solidFill>
                  <a:srgbClr val="FFFF00"/>
                </a:solidFill>
              </a:rPr>
              <a:t>O amor é um sentimento abissal que supera tudo, pois o amor cuida, preocupa, estende a mão e não exclui, não faz mal, perdoa deixando tudo nas mãos Divinas, com fé, o amor não faz mal a outro ser, o amor tem gratidão.</a:t>
            </a:r>
          </a:p>
        </p:txBody>
      </p:sp>
    </p:spTree>
    <p:extLst>
      <p:ext uri="{BB962C8B-B14F-4D97-AF65-F5344CB8AC3E}">
        <p14:creationId xmlns:p14="http://schemas.microsoft.com/office/powerpoint/2010/main" val="2572869379"/>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
        <p:nvSpPr>
          <p:cNvPr id="3" name="CaixaDeTexto 2"/>
          <p:cNvSpPr txBox="1"/>
          <p:nvPr/>
        </p:nvSpPr>
        <p:spPr>
          <a:xfrm>
            <a:off x="762000" y="581891"/>
            <a:ext cx="7592291" cy="3416320"/>
          </a:xfrm>
          <a:prstGeom prst="rect">
            <a:avLst/>
          </a:prstGeom>
          <a:noFill/>
        </p:spPr>
        <p:txBody>
          <a:bodyPr wrap="square" rtlCol="0">
            <a:spAutoFit/>
          </a:bodyPr>
          <a:lstStyle/>
          <a:p>
            <a:r>
              <a:rPr lang="pt-BR" sz="3600" b="1" dirty="0">
                <a:solidFill>
                  <a:srgbClr val="0070C0"/>
                </a:solidFill>
              </a:rPr>
              <a:t>O amor é empatia. O maior sentimento que explica tudo de bom que habita na alma. O amor não nos deixa agir por impulso, tomar decisões apressadas, ela segura-nos pela mão na hora do conflito</a:t>
            </a:r>
            <a:endParaRPr lang="pt-BR" sz="3600" dirty="0">
              <a:solidFill>
                <a:srgbClr val="0070C0"/>
              </a:solidFill>
            </a:endParaRPr>
          </a:p>
        </p:txBody>
      </p:sp>
    </p:spTree>
    <p:extLst>
      <p:ext uri="{BB962C8B-B14F-4D97-AF65-F5344CB8AC3E}">
        <p14:creationId xmlns:p14="http://schemas.microsoft.com/office/powerpoint/2010/main" val="2423498674"/>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0" dur="1000" fill="hold"/>
                                        <p:tgtEl>
                                          <p:spTgt spid="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
        <p:nvSpPr>
          <p:cNvPr id="3" name="CaixaDeTexto 2"/>
          <p:cNvSpPr txBox="1"/>
          <p:nvPr/>
        </p:nvSpPr>
        <p:spPr>
          <a:xfrm>
            <a:off x="401782" y="415636"/>
            <a:ext cx="8229600" cy="4524315"/>
          </a:xfrm>
          <a:prstGeom prst="rect">
            <a:avLst/>
          </a:prstGeom>
          <a:noFill/>
        </p:spPr>
        <p:txBody>
          <a:bodyPr wrap="square" rtlCol="0">
            <a:spAutoFit/>
          </a:bodyPr>
          <a:lstStyle/>
          <a:p>
            <a:r>
              <a:rPr lang="pt-BR" sz="3600" b="1" dirty="0">
                <a:solidFill>
                  <a:srgbClr val="FFFF00"/>
                </a:solidFill>
              </a:rPr>
              <a:t>Faz os seres humanos pesarem mais os sentimentos, o amor não é vingativo, não prende, deixa o outro também ir se for essa a vontade, e fica de longe torcendo pelo bem e pela vitória, o amor também sofre, padece, mas enfrenta e supera, pois mais adiante há um mundo de possibilidades para fazer escolhas</a:t>
            </a:r>
            <a:endParaRPr lang="pt-BR" sz="3600" dirty="0">
              <a:solidFill>
                <a:srgbClr val="FFFF00"/>
              </a:solidFill>
            </a:endParaRPr>
          </a:p>
        </p:txBody>
      </p:sp>
    </p:spTree>
    <p:extLst>
      <p:ext uri="{BB962C8B-B14F-4D97-AF65-F5344CB8AC3E}">
        <p14:creationId xmlns:p14="http://schemas.microsoft.com/office/powerpoint/2010/main" val="3067126207"/>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7010400"/>
          </a:xfrm>
          <a:prstGeom prst="rect">
            <a:avLst/>
          </a:prstGeom>
        </p:spPr>
      </p:pic>
      <p:sp>
        <p:nvSpPr>
          <p:cNvPr id="3" name="CaixaDeTexto 2"/>
          <p:cNvSpPr txBox="1"/>
          <p:nvPr/>
        </p:nvSpPr>
        <p:spPr>
          <a:xfrm>
            <a:off x="526473" y="429491"/>
            <a:ext cx="8312727" cy="3416320"/>
          </a:xfrm>
          <a:prstGeom prst="rect">
            <a:avLst/>
          </a:prstGeom>
          <a:noFill/>
        </p:spPr>
        <p:txBody>
          <a:bodyPr wrap="square" rtlCol="0">
            <a:spAutoFit/>
          </a:bodyPr>
          <a:lstStyle/>
          <a:p>
            <a:r>
              <a:rPr lang="pt-BR" sz="3600" b="1" dirty="0">
                <a:solidFill>
                  <a:srgbClr val="FFFF00"/>
                </a:solidFill>
              </a:rPr>
              <a:t>O amor é a rosa que trazemos na alma, fazendo com que consigamos lapidá-la e extrair tudo de bom que Deus coloca nela, na hora do Sopro Divino. Nunca é tarde para cativar o amor e viver a essência que brota da alma.</a:t>
            </a:r>
            <a:endParaRPr lang="pt-BR" sz="3600" dirty="0">
              <a:solidFill>
                <a:srgbClr val="FFFF00"/>
              </a:solidFill>
            </a:endParaRPr>
          </a:p>
        </p:txBody>
      </p:sp>
    </p:spTree>
    <p:extLst>
      <p:ext uri="{BB962C8B-B14F-4D97-AF65-F5344CB8AC3E}">
        <p14:creationId xmlns:p14="http://schemas.microsoft.com/office/powerpoint/2010/main" val="3045767166"/>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
        <p:nvSpPr>
          <p:cNvPr id="4" name="CaixaDeTexto 3"/>
          <p:cNvSpPr txBox="1"/>
          <p:nvPr/>
        </p:nvSpPr>
        <p:spPr>
          <a:xfrm>
            <a:off x="547255" y="360218"/>
            <a:ext cx="7800109" cy="3293209"/>
          </a:xfrm>
          <a:prstGeom prst="rect">
            <a:avLst/>
          </a:prstGeom>
          <a:noFill/>
        </p:spPr>
        <p:txBody>
          <a:bodyPr wrap="square" rtlCol="0">
            <a:spAutoFit/>
          </a:bodyPr>
          <a:lstStyle/>
          <a:p>
            <a:r>
              <a:rPr lang="pt-BR" sz="4800" b="1" dirty="0">
                <a:solidFill>
                  <a:srgbClr val="FFFF00"/>
                </a:solidFill>
              </a:rPr>
              <a:t>O </a:t>
            </a:r>
            <a:r>
              <a:rPr lang="pt-BR" sz="4000" b="1" dirty="0">
                <a:solidFill>
                  <a:srgbClr val="FFFF00"/>
                </a:solidFill>
              </a:rPr>
              <a:t>amor é deixar o Velho Sábio, a sabedoria Divina falar ao nosso coração.</a:t>
            </a:r>
          </a:p>
          <a:p>
            <a:r>
              <a:rPr lang="pt-BR" sz="4000" b="1" dirty="0">
                <a:solidFill>
                  <a:srgbClr val="FFFF00"/>
                </a:solidFill>
              </a:rPr>
              <a:t> </a:t>
            </a:r>
          </a:p>
          <a:p>
            <a:r>
              <a:rPr lang="pt-BR" sz="4000" b="1" dirty="0">
                <a:solidFill>
                  <a:srgbClr val="FFFF00"/>
                </a:solidFill>
              </a:rPr>
              <a:t> </a:t>
            </a:r>
          </a:p>
        </p:txBody>
      </p:sp>
    </p:spTree>
    <p:extLst>
      <p:ext uri="{BB962C8B-B14F-4D97-AF65-F5344CB8AC3E}">
        <p14:creationId xmlns:p14="http://schemas.microsoft.com/office/powerpoint/2010/main" val="3863449335"/>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0"/>
            <a:ext cx="9296400" cy="6857999"/>
          </a:xfrm>
          <a:prstGeom prst="rect">
            <a:avLst/>
          </a:prstGeom>
        </p:spPr>
      </p:pic>
      <p:sp>
        <p:nvSpPr>
          <p:cNvPr id="5" name="CaixaDeTexto 4"/>
          <p:cNvSpPr txBox="1"/>
          <p:nvPr/>
        </p:nvSpPr>
        <p:spPr>
          <a:xfrm>
            <a:off x="429491" y="346364"/>
            <a:ext cx="8174182" cy="4801314"/>
          </a:xfrm>
          <a:prstGeom prst="rect">
            <a:avLst/>
          </a:prstGeom>
          <a:noFill/>
        </p:spPr>
        <p:txBody>
          <a:bodyPr wrap="square" rtlCol="0">
            <a:spAutoFit/>
          </a:bodyPr>
          <a:lstStyle/>
          <a:p>
            <a:r>
              <a:rPr lang="pt-BR"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Créditos </a:t>
            </a:r>
            <a:endParaRPr lang="pt-BR"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r>
              <a:rPr lang="pt-BR"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A ROSA DO CORAÇÃO</a:t>
            </a:r>
          </a:p>
          <a:p>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Texto e formatação de Slides</a:t>
            </a:r>
            <a:endPar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NORMA APARECIDA SILVEIRA DE MORAES</a:t>
            </a:r>
          </a:p>
          <a:p>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Transformação em vídeo: </a:t>
            </a:r>
            <a:r>
              <a:rPr lang="pt-BR" b="1"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katia</a:t>
            </a:r>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Assis </a:t>
            </a:r>
            <a:r>
              <a:rPr lang="pt-BR" b="1"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Izu</a:t>
            </a:r>
            <a:endPar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endParaRPr lang="pt-BR"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Imagens: </a:t>
            </a:r>
            <a:r>
              <a:rPr lang="pt-BR" b="1"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Goosgle</a:t>
            </a:r>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e pessoais</a:t>
            </a:r>
            <a:endPar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Música: </a:t>
            </a:r>
            <a:r>
              <a:rPr lang="pt-BR" b="1"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Olivía</a:t>
            </a:r>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Newton </a:t>
            </a:r>
            <a:r>
              <a:rPr lang="pt-BR" b="1" dirty="0" err="1"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Jhon</a:t>
            </a:r>
            <a:endPar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endPar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endPar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DIVULGAÇÃO</a:t>
            </a:r>
          </a:p>
          <a:p>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3"/>
              </a:rPr>
              <a:t>www.normasilveiramoraes.recantodasletras.com.br</a:t>
            </a:r>
            <a:endPar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endPar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NORMA EXPERIMENTAIS POÉTICOS</a:t>
            </a:r>
          </a:p>
          <a:p>
            <a:r>
              <a:rPr lang="pt-BR"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WWW.SERGRASAN.COM.BR</a:t>
            </a:r>
            <a:endParaRPr lang="pt-BR"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1569228341"/>
      </p:ext>
    </p:extLst>
  </p:cSld>
  <p:clrMapOvr>
    <a:masterClrMapping/>
  </p:clrMapOvr>
  <mc:AlternateContent xmlns:mc="http://schemas.openxmlformats.org/markup-compatibility/2006">
    <mc:Choice xmlns:p14="http://schemas.microsoft.com/office/powerpoint/2010/main" Requires="p14">
      <p:transition spd="slow" p14:dur="8500" advClick="0" advTm="29000">
        <p:fad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456</Words>
  <Application>Microsoft Office PowerPoint</Application>
  <PresentationFormat>Apresentação na tela (4:3)</PresentationFormat>
  <Paragraphs>34</Paragraphs>
  <Slides>10</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10</vt:i4>
      </vt:variant>
    </vt:vector>
  </HeadingPairs>
  <TitlesOfParts>
    <vt:vector size="14" baseType="lpstr">
      <vt:lpstr>Arial</vt:lpstr>
      <vt:lpstr>Calibri</vt:lpstr>
      <vt:lpstr>Calibri Light</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Norma</dc:creator>
  <cp:lastModifiedBy>Norma</cp:lastModifiedBy>
  <cp:revision>32</cp:revision>
  <dcterms:created xsi:type="dcterms:W3CDTF">2018-12-26T12:16:55Z</dcterms:created>
  <dcterms:modified xsi:type="dcterms:W3CDTF">2018-12-26T13:16:04Z</dcterms:modified>
</cp:coreProperties>
</file>