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58" r:id="rId4"/>
    <p:sldId id="260" r:id="rId5"/>
    <p:sldId id="263" r:id="rId6"/>
    <p:sldId id="265" r:id="rId7"/>
    <p:sldId id="264" r:id="rId8"/>
    <p:sldId id="259" r:id="rId9"/>
    <p:sldId id="262" r:id="rId10"/>
    <p:sldId id="266" r:id="rId11"/>
    <p:sldId id="257" r:id="rId12"/>
    <p:sldId id="267" r:id="rId13"/>
    <p:sldId id="268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8" autoAdjust="0"/>
    <p:restoredTop sz="94660"/>
  </p:normalViewPr>
  <p:slideViewPr>
    <p:cSldViewPr snapToGrid="0">
      <p:cViewPr varScale="1">
        <p:scale>
          <a:sx n="60" d="100"/>
          <a:sy n="60" d="100"/>
        </p:scale>
        <p:origin x="83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BDDA4-7CE6-469F-B7D4-50B24774200D}" type="datetimeFigureOut">
              <a:rPr lang="pt-BR" smtClean="0"/>
              <a:t>21/05/2018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6C406-55A0-4D7E-A497-9E10BEBAE6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5495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BDDA4-7CE6-469F-B7D4-50B24774200D}" type="datetimeFigureOut">
              <a:rPr lang="pt-BR" smtClean="0"/>
              <a:t>21/05/2018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6C406-55A0-4D7E-A497-9E10BEBAE6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2798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BDDA4-7CE6-469F-B7D4-50B24774200D}" type="datetimeFigureOut">
              <a:rPr lang="pt-BR" smtClean="0"/>
              <a:t>21/05/2018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6C406-55A0-4D7E-A497-9E10BEBAE6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76331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BDDA4-7CE6-469F-B7D4-50B24774200D}" type="datetimeFigureOut">
              <a:rPr lang="pt-BR" smtClean="0"/>
              <a:t>21/05/2018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6C406-55A0-4D7E-A497-9E10BEBAE6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6461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BDDA4-7CE6-469F-B7D4-50B24774200D}" type="datetimeFigureOut">
              <a:rPr lang="pt-BR" smtClean="0"/>
              <a:t>21/05/2018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6C406-55A0-4D7E-A497-9E10BEBAE6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668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BDDA4-7CE6-469F-B7D4-50B24774200D}" type="datetimeFigureOut">
              <a:rPr lang="pt-BR" smtClean="0"/>
              <a:t>21/05/2018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6C406-55A0-4D7E-A497-9E10BEBAE6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3787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BDDA4-7CE6-469F-B7D4-50B24774200D}" type="datetimeFigureOut">
              <a:rPr lang="pt-BR" smtClean="0"/>
              <a:t>21/05/2018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6C406-55A0-4D7E-A497-9E10BEBAE6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8290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BDDA4-7CE6-469F-B7D4-50B24774200D}" type="datetimeFigureOut">
              <a:rPr lang="pt-BR" smtClean="0"/>
              <a:t>21/05/2018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6C406-55A0-4D7E-A497-9E10BEBAE6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3503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BDDA4-7CE6-469F-B7D4-50B24774200D}" type="datetimeFigureOut">
              <a:rPr lang="pt-BR" smtClean="0"/>
              <a:t>21/05/2018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6C406-55A0-4D7E-A497-9E10BEBAE6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3159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BDDA4-7CE6-469F-B7D4-50B24774200D}" type="datetimeFigureOut">
              <a:rPr lang="pt-BR" smtClean="0"/>
              <a:t>21/05/2018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6C406-55A0-4D7E-A497-9E10BEBAE6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9327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BDDA4-7CE6-469F-B7D4-50B24774200D}" type="datetimeFigureOut">
              <a:rPr lang="pt-BR" smtClean="0"/>
              <a:t>21/05/2018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6C406-55A0-4D7E-A497-9E10BEBAE6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98056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BBDDA4-7CE6-469F-B7D4-50B24774200D}" type="datetimeFigureOut">
              <a:rPr lang="pt-BR" smtClean="0"/>
              <a:t>21/05/2018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36C406-55A0-4D7E-A497-9E10BEBAE6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0075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normasilveiramoraes.recantodasletra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0" y="444500"/>
            <a:ext cx="9042400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00B0F0"/>
                </a:solidFill>
              </a:rPr>
              <a:t>A VIAGEM DA </a:t>
            </a:r>
            <a:r>
              <a:rPr lang="pt-BR" sz="6000" b="1" u="sng" dirty="0" smtClean="0">
                <a:solidFill>
                  <a:srgbClr val="00B0F0"/>
                </a:solidFill>
              </a:rPr>
              <a:t>VIDA</a:t>
            </a:r>
            <a:r>
              <a:rPr lang="pt-BR" sz="6000" b="1" dirty="0" smtClean="0">
                <a:solidFill>
                  <a:srgbClr val="00B0F0"/>
                </a:solidFill>
              </a:rPr>
              <a:t> NÃO É PERDIDA</a:t>
            </a:r>
          </a:p>
          <a:p>
            <a:endParaRPr lang="pt-BR" dirty="0" smtClean="0"/>
          </a:p>
          <a:p>
            <a:endParaRPr lang="pt-BR" dirty="0"/>
          </a:p>
          <a:p>
            <a:endParaRPr lang="pt-BR" dirty="0" smtClean="0"/>
          </a:p>
          <a:p>
            <a:endParaRPr lang="pt-BR" dirty="0"/>
          </a:p>
          <a:p>
            <a:endParaRPr lang="pt-BR" dirty="0"/>
          </a:p>
          <a:p>
            <a:pPr algn="ctr"/>
            <a:r>
              <a:rPr lang="pt-BR" sz="3600" b="1" dirty="0" smtClean="0">
                <a:solidFill>
                  <a:srgbClr val="00B0F0"/>
                </a:solidFill>
              </a:rPr>
              <a:t>NORMA APARECIDA SILVEIRA DE MORAES</a:t>
            </a:r>
          </a:p>
          <a:p>
            <a:pPr algn="ctr"/>
            <a:endParaRPr lang="pt-BR" sz="3600" b="1" dirty="0">
              <a:solidFill>
                <a:srgbClr val="00B0F0"/>
              </a:solidFill>
            </a:endParaRPr>
          </a:p>
          <a:p>
            <a:pPr algn="ctr"/>
            <a:r>
              <a:rPr lang="pt-BR" sz="3600" b="1" dirty="0" smtClean="0">
                <a:solidFill>
                  <a:srgbClr val="00B0F0"/>
                </a:solidFill>
              </a:rPr>
              <a:t>DIVULGAÇÃO</a:t>
            </a:r>
          </a:p>
          <a:p>
            <a:pPr algn="ctr"/>
            <a:r>
              <a:rPr lang="pt-BR" sz="3600" b="1" dirty="0" smtClean="0">
                <a:solidFill>
                  <a:srgbClr val="00B0F0"/>
                </a:solidFill>
              </a:rPr>
              <a:t>NORMA EXPERIMENTAIS POÉTICOS</a:t>
            </a:r>
          </a:p>
          <a:p>
            <a:pPr algn="ctr"/>
            <a:r>
              <a:rPr lang="pt-BR" sz="3600" b="1" dirty="0" smtClean="0">
                <a:solidFill>
                  <a:srgbClr val="00B0F0"/>
                </a:solidFill>
              </a:rPr>
              <a:t>WWW.SERGRASAN.COM.BR</a:t>
            </a:r>
            <a:endParaRPr lang="pt-BR" sz="36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18257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  <p:sndAc>
          <p:stSnd loop="1">
            <p:snd r:embed="rId2" name="Coração de Cavaleiro.wav"/>
          </p:stSnd>
        </p:sndAc>
      </p:transition>
    </mc:Choice>
    <mc:Fallback>
      <p:transition spd="slow" advClick="0" advTm="15000">
        <p:fade/>
        <p:sndAc>
          <p:stSnd loop="1">
            <p:snd r:embed="rId2" name="Coração de Cavaleir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1374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03200" y="127000"/>
            <a:ext cx="8318500" cy="3517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00B0F0"/>
                </a:solidFill>
              </a:rPr>
              <a:t>Não perco a viagem</a:t>
            </a:r>
            <a:br>
              <a:rPr lang="pt-BR" sz="3600" b="1" dirty="0" smtClean="0">
                <a:solidFill>
                  <a:srgbClr val="00B0F0"/>
                </a:solidFill>
              </a:rPr>
            </a:br>
            <a:r>
              <a:rPr lang="pt-BR" sz="3600" b="1" dirty="0" smtClean="0">
                <a:solidFill>
                  <a:srgbClr val="00B0F0"/>
                </a:solidFill>
              </a:rPr>
              <a:t>Pois levo na bagagem</a:t>
            </a:r>
            <a:br>
              <a:rPr lang="pt-BR" sz="3600" b="1" dirty="0" smtClean="0">
                <a:solidFill>
                  <a:srgbClr val="00B0F0"/>
                </a:solidFill>
              </a:rPr>
            </a:br>
            <a:r>
              <a:rPr lang="pt-BR" sz="3600" b="1" dirty="0" smtClean="0">
                <a:solidFill>
                  <a:srgbClr val="00B0F0"/>
                </a:solidFill>
              </a:rPr>
              <a:t>Muito belas imagens</a:t>
            </a:r>
            <a:br>
              <a:rPr lang="pt-BR" sz="3600" b="1" dirty="0" smtClean="0">
                <a:solidFill>
                  <a:srgbClr val="00B0F0"/>
                </a:solidFill>
              </a:rPr>
            </a:br>
            <a:r>
              <a:rPr lang="pt-BR" sz="3600" b="1" dirty="0" smtClean="0">
                <a:solidFill>
                  <a:srgbClr val="00B0F0"/>
                </a:solidFill>
              </a:rPr>
              <a:t>Da natureza e do bem</a:t>
            </a:r>
            <a:br>
              <a:rPr lang="pt-BR" sz="3600" b="1" dirty="0" smtClean="0">
                <a:solidFill>
                  <a:srgbClr val="00B0F0"/>
                </a:solidFill>
              </a:rPr>
            </a:br>
            <a:r>
              <a:rPr lang="pt-BR" sz="3600" b="1" dirty="0" smtClean="0">
                <a:solidFill>
                  <a:srgbClr val="00B0F0"/>
                </a:solidFill>
              </a:rPr>
              <a:t/>
            </a:r>
            <a:br>
              <a:rPr lang="pt-BR" sz="3600" b="1" dirty="0" smtClean="0">
                <a:solidFill>
                  <a:srgbClr val="00B0F0"/>
                </a:solidFill>
              </a:rPr>
            </a:br>
            <a:endParaRPr lang="pt-BR" sz="36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07949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5100" y="114300"/>
            <a:ext cx="8229600" cy="3479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00B0F0"/>
                </a:solidFill>
              </a:rPr>
              <a:t>Vou agora passear</a:t>
            </a:r>
            <a:br>
              <a:rPr lang="pt-BR" sz="3600" b="1" dirty="0" smtClean="0">
                <a:solidFill>
                  <a:srgbClr val="00B0F0"/>
                </a:solidFill>
              </a:rPr>
            </a:br>
            <a:r>
              <a:rPr lang="pt-BR" sz="3600" b="1" dirty="0" smtClean="0">
                <a:solidFill>
                  <a:srgbClr val="00B0F0"/>
                </a:solidFill>
              </a:rPr>
              <a:t>Voar no pensamento</a:t>
            </a:r>
            <a:br>
              <a:rPr lang="pt-BR" sz="3600" b="1" dirty="0" smtClean="0">
                <a:solidFill>
                  <a:srgbClr val="00B0F0"/>
                </a:solidFill>
              </a:rPr>
            </a:br>
            <a:r>
              <a:rPr lang="pt-BR" sz="3600" b="1" dirty="0" smtClean="0">
                <a:solidFill>
                  <a:srgbClr val="00B0F0"/>
                </a:solidFill>
              </a:rPr>
              <a:t>Quero então recordar</a:t>
            </a:r>
            <a:br>
              <a:rPr lang="pt-BR" sz="3600" b="1" dirty="0" smtClean="0">
                <a:solidFill>
                  <a:srgbClr val="00B0F0"/>
                </a:solidFill>
              </a:rPr>
            </a:br>
            <a:r>
              <a:rPr lang="pt-BR" sz="3600" b="1" dirty="0" smtClean="0">
                <a:solidFill>
                  <a:srgbClr val="00B0F0"/>
                </a:solidFill>
              </a:rPr>
              <a:t>Com grande sentimento</a:t>
            </a:r>
            <a:r>
              <a:rPr lang="pt-BR" sz="3600" b="1" dirty="0">
                <a:solidFill>
                  <a:srgbClr val="00B0F0"/>
                </a:solidFill>
              </a:rPr>
              <a:t/>
            </a:r>
            <a:br>
              <a:rPr lang="pt-BR" sz="3600" b="1" dirty="0">
                <a:solidFill>
                  <a:srgbClr val="00B0F0"/>
                </a:solidFill>
              </a:rPr>
            </a:br>
            <a:r>
              <a:rPr lang="pt-BR" sz="3600" b="1" dirty="0">
                <a:solidFill>
                  <a:srgbClr val="00B0F0"/>
                </a:solidFill>
              </a:rPr>
              <a:t/>
            </a:r>
            <a:br>
              <a:rPr lang="pt-BR" sz="3600" b="1" dirty="0">
                <a:solidFill>
                  <a:srgbClr val="00B0F0"/>
                </a:solidFill>
              </a:rPr>
            </a:br>
            <a:endParaRPr lang="pt-BR" sz="36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501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4500" y="0"/>
            <a:ext cx="78994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chemeClr val="bg1"/>
                </a:solidFill>
              </a:rPr>
              <a:t>Da vida e das saudades</a:t>
            </a:r>
            <a:br>
              <a:rPr lang="pt-BR" sz="3600" b="1" dirty="0" smtClean="0">
                <a:solidFill>
                  <a:schemeClr val="bg1"/>
                </a:solidFill>
              </a:rPr>
            </a:br>
            <a:r>
              <a:rPr lang="pt-BR" sz="3600" b="1" dirty="0" smtClean="0">
                <a:solidFill>
                  <a:schemeClr val="bg1"/>
                </a:solidFill>
              </a:rPr>
              <a:t>Que ficaram no passado</a:t>
            </a:r>
            <a:br>
              <a:rPr lang="pt-BR" sz="3600" b="1" dirty="0" smtClean="0">
                <a:solidFill>
                  <a:schemeClr val="bg1"/>
                </a:solidFill>
              </a:rPr>
            </a:br>
            <a:r>
              <a:rPr lang="pt-BR" sz="3600" b="1" dirty="0" smtClean="0">
                <a:solidFill>
                  <a:schemeClr val="bg1"/>
                </a:solidFill>
              </a:rPr>
              <a:t>Momentos de felicidades</a:t>
            </a:r>
            <a:br>
              <a:rPr lang="pt-BR" sz="3600" b="1" dirty="0" smtClean="0">
                <a:solidFill>
                  <a:schemeClr val="bg1"/>
                </a:solidFill>
              </a:rPr>
            </a:br>
            <a:r>
              <a:rPr lang="pt-BR" sz="3600" b="1" dirty="0" smtClean="0">
                <a:solidFill>
                  <a:schemeClr val="bg1"/>
                </a:solidFill>
              </a:rPr>
              <a:t>Que aprecio ser relembrado</a:t>
            </a:r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0699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0500" y="0"/>
            <a:ext cx="72771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</a:rPr>
              <a:t>Venha então comigo</a:t>
            </a:r>
            <a:br>
              <a:rPr lang="pt-BR" sz="3200" b="1" dirty="0" smtClean="0">
                <a:solidFill>
                  <a:schemeClr val="bg1"/>
                </a:solidFill>
              </a:rPr>
            </a:br>
            <a:r>
              <a:rPr lang="pt-BR" sz="3200" b="1" dirty="0" smtClean="0">
                <a:solidFill>
                  <a:schemeClr val="bg1"/>
                </a:solidFill>
              </a:rPr>
              <a:t>Pense na sua vida</a:t>
            </a:r>
            <a:br>
              <a:rPr lang="pt-BR" sz="3200" b="1" dirty="0" smtClean="0">
                <a:solidFill>
                  <a:schemeClr val="bg1"/>
                </a:solidFill>
              </a:rPr>
            </a:br>
            <a:r>
              <a:rPr lang="pt-BR" sz="3200" b="1" dirty="0" smtClean="0">
                <a:solidFill>
                  <a:schemeClr val="bg1"/>
                </a:solidFill>
              </a:rPr>
              <a:t>Quantos momentos vividos</a:t>
            </a:r>
            <a:br>
              <a:rPr lang="pt-BR" sz="3200" b="1" dirty="0" smtClean="0">
                <a:solidFill>
                  <a:schemeClr val="bg1"/>
                </a:solidFill>
              </a:rPr>
            </a:br>
            <a:r>
              <a:rPr lang="pt-BR" sz="3200" b="1" dirty="0" smtClean="0">
                <a:solidFill>
                  <a:schemeClr val="bg1"/>
                </a:solidFill>
              </a:rPr>
              <a:t>Da vida tão querida.</a:t>
            </a:r>
            <a:br>
              <a:rPr lang="pt-BR" sz="3200" b="1" dirty="0" smtClean="0">
                <a:solidFill>
                  <a:schemeClr val="bg1"/>
                </a:solidFill>
              </a:rPr>
            </a:b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329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4152900"/>
            <a:ext cx="8204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chemeClr val="bg1"/>
                </a:solidFill>
              </a:rPr>
              <a:t>As raízes são passados</a:t>
            </a:r>
            <a:br>
              <a:rPr lang="pt-BR" sz="3600" b="1" dirty="0" smtClean="0">
                <a:solidFill>
                  <a:schemeClr val="bg1"/>
                </a:solidFill>
              </a:rPr>
            </a:br>
            <a:r>
              <a:rPr lang="pt-BR" sz="3600" b="1" dirty="0" smtClean="0">
                <a:solidFill>
                  <a:schemeClr val="bg1"/>
                </a:solidFill>
              </a:rPr>
              <a:t>Da árvore que vai crescendo</a:t>
            </a:r>
            <a:br>
              <a:rPr lang="pt-BR" sz="3600" b="1" dirty="0" smtClean="0">
                <a:solidFill>
                  <a:schemeClr val="bg1"/>
                </a:solidFill>
              </a:rPr>
            </a:br>
            <a:r>
              <a:rPr lang="pt-BR" sz="3600" b="1" dirty="0" smtClean="0">
                <a:solidFill>
                  <a:schemeClr val="bg1"/>
                </a:solidFill>
              </a:rPr>
              <a:t>Nunca pode ficar separados</a:t>
            </a:r>
            <a:br>
              <a:rPr lang="pt-BR" sz="3600" b="1" dirty="0" smtClean="0">
                <a:solidFill>
                  <a:schemeClr val="bg1"/>
                </a:solidFill>
              </a:rPr>
            </a:br>
            <a:r>
              <a:rPr lang="pt-BR" sz="3600" b="1" dirty="0" smtClean="0">
                <a:solidFill>
                  <a:schemeClr val="bg1"/>
                </a:solidFill>
              </a:rPr>
              <a:t>Enquanto vamos vivendo</a:t>
            </a:r>
            <a:br>
              <a:rPr lang="pt-BR" sz="3600" b="1" dirty="0" smtClean="0">
                <a:solidFill>
                  <a:schemeClr val="bg1"/>
                </a:solidFill>
              </a:rPr>
            </a:b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50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79500" y="4406900"/>
            <a:ext cx="66421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chemeClr val="bg1"/>
                </a:solidFill>
              </a:rPr>
              <a:t>A viagem não é perdida</a:t>
            </a:r>
            <a:br>
              <a:rPr lang="pt-BR" sz="3600" b="1" dirty="0" smtClean="0">
                <a:solidFill>
                  <a:schemeClr val="bg1"/>
                </a:solidFill>
              </a:rPr>
            </a:br>
            <a:r>
              <a:rPr lang="pt-BR" sz="3600" b="1" dirty="0" smtClean="0">
                <a:solidFill>
                  <a:schemeClr val="bg1"/>
                </a:solidFill>
              </a:rPr>
              <a:t>Pois tudo tem seu valor</a:t>
            </a:r>
            <a:br>
              <a:rPr lang="pt-BR" sz="3600" b="1" dirty="0" smtClean="0">
                <a:solidFill>
                  <a:schemeClr val="bg1"/>
                </a:solidFill>
              </a:rPr>
            </a:br>
            <a:r>
              <a:rPr lang="pt-BR" sz="3600" b="1" dirty="0" smtClean="0">
                <a:solidFill>
                  <a:schemeClr val="bg1"/>
                </a:solidFill>
              </a:rPr>
              <a:t>Recordando coisas da vida</a:t>
            </a:r>
            <a:br>
              <a:rPr lang="pt-BR" sz="3600" b="1" dirty="0" smtClean="0">
                <a:solidFill>
                  <a:schemeClr val="bg1"/>
                </a:solidFill>
              </a:rPr>
            </a:br>
            <a:r>
              <a:rPr lang="pt-BR" sz="3600" b="1" dirty="0" smtClean="0">
                <a:solidFill>
                  <a:schemeClr val="bg1"/>
                </a:solidFill>
              </a:rPr>
              <a:t>E porque TECEMOS amor.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91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08000" y="190500"/>
            <a:ext cx="76835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</a:rPr>
              <a:t>A vida é uma grande viagem</a:t>
            </a:r>
          </a:p>
          <a:p>
            <a:r>
              <a:rPr lang="pt-BR" sz="2800" b="1" dirty="0" smtClean="0">
                <a:solidFill>
                  <a:schemeClr val="bg1"/>
                </a:solidFill>
              </a:rPr>
              <a:t>Com estradas que surpreendem</a:t>
            </a:r>
            <a:br>
              <a:rPr lang="pt-BR" sz="2800" b="1" dirty="0" smtClean="0">
                <a:solidFill>
                  <a:schemeClr val="bg1"/>
                </a:solidFill>
              </a:rPr>
            </a:br>
            <a:r>
              <a:rPr lang="pt-BR" sz="2800" b="1" dirty="0" smtClean="0">
                <a:solidFill>
                  <a:schemeClr val="bg1"/>
                </a:solidFill>
              </a:rPr>
              <a:t>Pois tudo tem sua mensagem</a:t>
            </a:r>
            <a:br>
              <a:rPr lang="pt-BR" sz="2800" b="1" dirty="0" smtClean="0">
                <a:solidFill>
                  <a:schemeClr val="bg1"/>
                </a:solidFill>
              </a:rPr>
            </a:br>
            <a:r>
              <a:rPr lang="pt-BR" sz="2800" b="1" dirty="0" smtClean="0">
                <a:solidFill>
                  <a:schemeClr val="bg1"/>
                </a:solidFill>
              </a:rPr>
              <a:t>De reflexão de hoje e de ontem</a:t>
            </a:r>
            <a:br>
              <a:rPr lang="pt-BR" sz="2800" b="1" dirty="0" smtClean="0">
                <a:solidFill>
                  <a:schemeClr val="bg1"/>
                </a:solidFill>
              </a:rPr>
            </a:br>
            <a:r>
              <a:rPr lang="pt-BR" sz="2800" b="1" dirty="0" smtClean="0">
                <a:solidFill>
                  <a:schemeClr val="bg1"/>
                </a:solidFill>
              </a:rPr>
              <a:t/>
            </a:r>
            <a:br>
              <a:rPr lang="pt-BR" sz="2800" b="1" dirty="0" smtClean="0">
                <a:solidFill>
                  <a:schemeClr val="bg1"/>
                </a:solidFill>
              </a:rPr>
            </a:br>
            <a:endParaRPr lang="pt-BR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247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7500" y="0"/>
            <a:ext cx="73914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</a:rPr>
              <a:t>Nada na vida fica perdido</a:t>
            </a:r>
            <a:br>
              <a:rPr lang="pt-BR" sz="2800" b="1" dirty="0" smtClean="0">
                <a:solidFill>
                  <a:schemeClr val="bg1"/>
                </a:solidFill>
              </a:rPr>
            </a:br>
            <a:r>
              <a:rPr lang="pt-BR" sz="2800" b="1" dirty="0" smtClean="0">
                <a:solidFill>
                  <a:schemeClr val="bg1"/>
                </a:solidFill>
              </a:rPr>
              <a:t>Nesta nossa jornada</a:t>
            </a:r>
            <a:br>
              <a:rPr lang="pt-BR" sz="2800" b="1" dirty="0" smtClean="0">
                <a:solidFill>
                  <a:schemeClr val="bg1"/>
                </a:solidFill>
              </a:rPr>
            </a:br>
            <a:r>
              <a:rPr lang="pt-BR" sz="2800" b="1" dirty="0" smtClean="0">
                <a:solidFill>
                  <a:schemeClr val="bg1"/>
                </a:solidFill>
              </a:rPr>
              <a:t>Basta achar algum colorido</a:t>
            </a:r>
            <a:br>
              <a:rPr lang="pt-BR" sz="2800" b="1" dirty="0" smtClean="0">
                <a:solidFill>
                  <a:schemeClr val="bg1"/>
                </a:solidFill>
              </a:rPr>
            </a:br>
            <a:r>
              <a:rPr lang="pt-BR" sz="2800" b="1" dirty="0" smtClean="0">
                <a:solidFill>
                  <a:schemeClr val="bg1"/>
                </a:solidFill>
              </a:rPr>
              <a:t>Ou mudar na encruzilhada</a:t>
            </a:r>
            <a:br>
              <a:rPr lang="pt-BR" sz="2800" b="1" dirty="0" smtClean="0">
                <a:solidFill>
                  <a:schemeClr val="bg1"/>
                </a:solidFill>
              </a:rPr>
            </a:br>
            <a:endParaRPr lang="pt-BR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89647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4300" y="139700"/>
            <a:ext cx="8280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</a:rPr>
              <a:t>Tantas chances e possibilidades</a:t>
            </a:r>
            <a:br>
              <a:rPr lang="pt-BR" sz="3200" b="1" dirty="0" smtClean="0">
                <a:solidFill>
                  <a:schemeClr val="bg1"/>
                </a:solidFill>
              </a:rPr>
            </a:br>
            <a:r>
              <a:rPr lang="pt-BR" sz="3200" b="1" dirty="0" smtClean="0">
                <a:solidFill>
                  <a:schemeClr val="bg1"/>
                </a:solidFill>
              </a:rPr>
              <a:t>A vida pode inventar</a:t>
            </a:r>
            <a:br>
              <a:rPr lang="pt-BR" sz="3200" b="1" dirty="0" smtClean="0">
                <a:solidFill>
                  <a:schemeClr val="bg1"/>
                </a:solidFill>
              </a:rPr>
            </a:br>
            <a:r>
              <a:rPr lang="pt-BR" sz="3200" b="1" dirty="0" smtClean="0">
                <a:solidFill>
                  <a:schemeClr val="bg1"/>
                </a:solidFill>
              </a:rPr>
              <a:t>A intenção é a felicidade</a:t>
            </a:r>
            <a:br>
              <a:rPr lang="pt-BR" sz="3200" b="1" dirty="0" smtClean="0">
                <a:solidFill>
                  <a:schemeClr val="bg1"/>
                </a:solidFill>
              </a:rPr>
            </a:br>
            <a:r>
              <a:rPr lang="pt-BR" sz="3200" b="1" dirty="0" smtClean="0">
                <a:solidFill>
                  <a:schemeClr val="bg1"/>
                </a:solidFill>
              </a:rPr>
              <a:t>​​​​​​​Que a vida sempre vai levar</a:t>
            </a:r>
            <a:endParaRPr lang="pt-BR" sz="3200" dirty="0" smtClean="0">
              <a:solidFill>
                <a:schemeClr val="bg1"/>
              </a:solidFill>
            </a:endParaRPr>
          </a:p>
          <a:p>
            <a:r>
              <a:rPr lang="pt-BR" sz="3200" b="1" dirty="0" smtClean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6828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0700" y="0"/>
            <a:ext cx="73279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</a:rPr>
              <a:t>Felicidade são momentos bons</a:t>
            </a:r>
            <a:endParaRPr lang="pt-BR" sz="2800" dirty="0" smtClean="0">
              <a:solidFill>
                <a:schemeClr val="bg1"/>
              </a:solidFill>
            </a:endParaRPr>
          </a:p>
          <a:p>
            <a:r>
              <a:rPr lang="pt-BR" sz="2800" b="1" dirty="0" smtClean="0">
                <a:solidFill>
                  <a:schemeClr val="bg1"/>
                </a:solidFill>
              </a:rPr>
              <a:t>Que temos no Teatro da vida</a:t>
            </a:r>
            <a:endParaRPr lang="pt-BR" sz="2800" dirty="0" smtClean="0">
              <a:solidFill>
                <a:schemeClr val="bg1"/>
              </a:solidFill>
            </a:endParaRPr>
          </a:p>
          <a:p>
            <a:r>
              <a:rPr lang="pt-BR" sz="2800" b="1" dirty="0" smtClean="0">
                <a:solidFill>
                  <a:schemeClr val="bg1"/>
                </a:solidFill>
              </a:rPr>
              <a:t>Sempre procurando nos dons</a:t>
            </a:r>
            <a:endParaRPr lang="pt-BR" sz="2800" dirty="0" smtClean="0">
              <a:solidFill>
                <a:schemeClr val="bg1"/>
              </a:solidFill>
            </a:endParaRPr>
          </a:p>
          <a:p>
            <a:r>
              <a:rPr lang="pt-BR" sz="2800" b="1" dirty="0" smtClean="0">
                <a:solidFill>
                  <a:schemeClr val="bg1"/>
                </a:solidFill>
              </a:rPr>
              <a:t>Viver a vida BEM merecida</a:t>
            </a:r>
            <a:endParaRPr lang="pt-BR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205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8900"/>
            <a:ext cx="9144000" cy="69468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87400" y="101600"/>
            <a:ext cx="6985000" cy="18793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rgbClr val="00B0F0"/>
                </a:solidFill>
              </a:rPr>
              <a:t>Não perdemos a viagem da vida</a:t>
            </a:r>
            <a:br>
              <a:rPr lang="pt-BR" sz="2800" b="1" dirty="0" smtClean="0">
                <a:solidFill>
                  <a:srgbClr val="00B0F0"/>
                </a:solidFill>
              </a:rPr>
            </a:br>
            <a:r>
              <a:rPr lang="pt-BR" sz="2800" b="1" dirty="0" smtClean="0">
                <a:solidFill>
                  <a:srgbClr val="00B0F0"/>
                </a:solidFill>
              </a:rPr>
              <a:t>Perdemos apenas alguns momentos</a:t>
            </a:r>
            <a:br>
              <a:rPr lang="pt-BR" sz="2800" b="1" dirty="0" smtClean="0">
                <a:solidFill>
                  <a:srgbClr val="00B0F0"/>
                </a:solidFill>
              </a:rPr>
            </a:br>
            <a:r>
              <a:rPr lang="pt-BR" sz="2800" b="1" dirty="0" smtClean="0">
                <a:solidFill>
                  <a:srgbClr val="00B0F0"/>
                </a:solidFill>
              </a:rPr>
              <a:t>Mas muitas vezes alguma ferida</a:t>
            </a:r>
            <a:br>
              <a:rPr lang="pt-BR" sz="2800" b="1" dirty="0" smtClean="0">
                <a:solidFill>
                  <a:srgbClr val="00B0F0"/>
                </a:solidFill>
              </a:rPr>
            </a:br>
            <a:r>
              <a:rPr lang="pt-BR" sz="2800" b="1" dirty="0" smtClean="0">
                <a:solidFill>
                  <a:srgbClr val="00B0F0"/>
                </a:solidFill>
              </a:rPr>
              <a:t>Deve ser curadas no pensamento</a:t>
            </a:r>
            <a:endParaRPr lang="pt-BR" sz="28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652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93700" y="241300"/>
            <a:ext cx="82169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A VIAGEM DA </a:t>
            </a:r>
            <a:r>
              <a:rPr lang="pt-BR" sz="3600" b="1" u="sng" dirty="0" smtClean="0">
                <a:solidFill>
                  <a:schemeClr val="bg1"/>
                </a:solidFill>
              </a:rPr>
              <a:t>VIDA</a:t>
            </a:r>
            <a:r>
              <a:rPr lang="pt-BR" sz="3600" b="1" dirty="0" smtClean="0">
                <a:solidFill>
                  <a:schemeClr val="bg1"/>
                </a:solidFill>
              </a:rPr>
              <a:t> NÃO É PERDIDA</a:t>
            </a:r>
          </a:p>
          <a:p>
            <a:pPr algn="ctr"/>
            <a:endParaRPr lang="pt-BR" dirty="0">
              <a:solidFill>
                <a:schemeClr val="bg1"/>
              </a:solidFill>
            </a:endParaRPr>
          </a:p>
          <a:p>
            <a:pPr algn="ctr"/>
            <a:r>
              <a:rPr lang="pt-BR" b="1" dirty="0" smtClean="0">
                <a:solidFill>
                  <a:schemeClr val="bg1"/>
                </a:solidFill>
              </a:rPr>
              <a:t>POESIA E FORMATAÇÃO:NORMA APARECIDA SILVEIRA DE MORAES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</a:rPr>
              <a:t>IMAGENS PIXABAY E GOOGLE IMAGENS, BORBOLETÁRIO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</a:rPr>
              <a:t>MÚSICA. CORAÇÃO DE CAVALEIROS</a:t>
            </a:r>
          </a:p>
          <a:p>
            <a:pPr algn="ctr"/>
            <a:endParaRPr lang="pt-BR" b="1" dirty="0">
              <a:solidFill>
                <a:schemeClr val="bg1"/>
              </a:solidFill>
            </a:endParaRPr>
          </a:p>
          <a:p>
            <a:pPr algn="ctr"/>
            <a:endParaRPr lang="pt-BR" b="1" dirty="0" smtClean="0">
              <a:solidFill>
                <a:schemeClr val="bg1"/>
              </a:solidFill>
            </a:endParaRPr>
          </a:p>
          <a:p>
            <a:pPr algn="ctr"/>
            <a:endParaRPr lang="pt-BR" b="1" dirty="0">
              <a:solidFill>
                <a:schemeClr val="bg1"/>
              </a:solidFill>
            </a:endParaRPr>
          </a:p>
          <a:p>
            <a:pPr algn="ctr"/>
            <a:endParaRPr lang="pt-BR" b="1" dirty="0" smtClean="0">
              <a:solidFill>
                <a:schemeClr val="bg1"/>
              </a:solidFill>
            </a:endParaRPr>
          </a:p>
          <a:p>
            <a:pPr algn="ctr"/>
            <a:endParaRPr lang="pt-BR" b="1" dirty="0" smtClean="0">
              <a:solidFill>
                <a:schemeClr val="bg1"/>
              </a:solidFill>
            </a:endParaRPr>
          </a:p>
          <a:p>
            <a:pPr algn="ctr"/>
            <a:endParaRPr lang="pt-BR" b="1" dirty="0" smtClean="0">
              <a:solidFill>
                <a:schemeClr val="bg1"/>
              </a:solidFill>
            </a:endParaRPr>
          </a:p>
          <a:p>
            <a:pPr algn="ctr"/>
            <a:endParaRPr lang="pt-BR" b="1" dirty="0" smtClean="0">
              <a:solidFill>
                <a:schemeClr val="bg1"/>
              </a:solidFill>
            </a:endParaRPr>
          </a:p>
          <a:p>
            <a:pPr algn="ctr"/>
            <a:endParaRPr lang="pt-BR" b="1" dirty="0" smtClean="0">
              <a:solidFill>
                <a:schemeClr val="bg1"/>
              </a:solidFill>
            </a:endParaRPr>
          </a:p>
          <a:p>
            <a:pPr algn="ctr"/>
            <a:r>
              <a:rPr lang="pt-BR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  <a:hlinkClick r:id="rId4"/>
              </a:rPr>
              <a:t>WWW.NORMASILVEIRAMORAES.RECANTODASLETRAS.COM.BR</a:t>
            </a:r>
            <a:endParaRPr lang="pt-BR" b="1" dirty="0" smtClean="0">
              <a:solidFill>
                <a:schemeClr val="bg1"/>
              </a:solidFill>
            </a:endParaRPr>
          </a:p>
          <a:p>
            <a:pPr algn="ctr"/>
            <a:r>
              <a:rPr lang="pt-BR" b="1" dirty="0" smtClean="0">
                <a:solidFill>
                  <a:schemeClr val="bg1"/>
                </a:solidFill>
              </a:rPr>
              <a:t>NORMA NATUREZA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</a:rPr>
              <a:t>NORMA SILVEIRA MORAES SLIDES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</a:rPr>
              <a:t>NORMA EXPERIMENTAIS POÉTICOS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</a:rPr>
              <a:t>WWW.SERGRASAN.COM.BR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3331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9000">
        <p15:prstTrans prst="airplane"/>
        <p:sndAc>
          <p:stSnd loop="1">
            <p:snd r:embed="rId2" name="caetano_Veloso_Maluco_Beleza.wav"/>
          </p:stSnd>
        </p:sndAc>
      </p:transition>
    </mc:Choice>
    <mc:Fallback>
      <p:transition spd="slow" advClick="0" advTm="19000">
        <p:fade/>
        <p:sndAc>
          <p:stSnd loop="1">
            <p:snd r:embed="rId2" name="caetano_Veloso_Maluco_Belez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</TotalTime>
  <Words>123</Words>
  <Application>Microsoft Office PowerPoint</Application>
  <PresentationFormat>Apresentação na tela (4:3)</PresentationFormat>
  <Paragraphs>46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12</cp:revision>
  <dcterms:created xsi:type="dcterms:W3CDTF">2018-05-21T19:46:51Z</dcterms:created>
  <dcterms:modified xsi:type="dcterms:W3CDTF">2018-05-21T20:41:04Z</dcterms:modified>
</cp:coreProperties>
</file>