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71" r:id="rId4"/>
    <p:sldId id="265" r:id="rId5"/>
    <p:sldId id="270" r:id="rId6"/>
    <p:sldId id="259" r:id="rId7"/>
    <p:sldId id="262" r:id="rId8"/>
    <p:sldId id="269" r:id="rId9"/>
    <p:sldId id="266" r:id="rId10"/>
    <p:sldId id="268" r:id="rId11"/>
    <p:sldId id="260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3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234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2175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0218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734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183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879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01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4745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530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7151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763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2D9BA-1E9A-4D28-9E86-0A7B204BBA36}" type="datetimeFigureOut">
              <a:rPr lang="pt-BR" smtClean="0"/>
              <a:t>21/12/2019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7EA03-FE94-4FC9-9A32-0E469C1DEF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7432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5092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71055"/>
            <a:ext cx="8049491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/>
              <a:t> </a:t>
            </a:r>
            <a:r>
              <a:rPr lang="pt-BR" sz="6000" b="1" dirty="0" smtClean="0">
                <a:solidFill>
                  <a:srgbClr val="FFC000"/>
                </a:solidFill>
              </a:rPr>
              <a:t>A “biruta” da vida e sua direção</a:t>
            </a:r>
          </a:p>
          <a:p>
            <a:pPr algn="ctr"/>
            <a:endParaRPr lang="pt-BR" sz="6000" dirty="0" smtClean="0">
              <a:solidFill>
                <a:srgbClr val="FFC0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0000"/>
                </a:solidFill>
              </a:rPr>
              <a:t>Apresentação</a:t>
            </a:r>
          </a:p>
          <a:p>
            <a:pPr algn="ctr"/>
            <a:r>
              <a:rPr lang="pt-BR" sz="4400" b="1" dirty="0" smtClean="0">
                <a:solidFill>
                  <a:srgbClr val="FF0000"/>
                </a:solidFill>
              </a:rPr>
              <a:t>Norma Ap. Silveira de Moraes</a:t>
            </a:r>
          </a:p>
          <a:p>
            <a:pPr algn="ctr"/>
            <a:endParaRPr lang="pt-BR" sz="36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Norma Experimentais Poéticos Slides</a:t>
            </a:r>
          </a:p>
          <a:p>
            <a:pPr algn="ctr"/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www.sergrasan.com</a:t>
            </a:r>
            <a:endParaRPr lang="pt-BR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956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  <p:sndAc>
          <p:stSnd loop="1">
            <p:snd r:embed="rId2" name="Gilberto Gil - Andar Com Fé (3).wav"/>
          </p:stSnd>
        </p:sndAc>
      </p:transition>
    </mc:Choice>
    <mc:Fallback>
      <p:transition spd="slow" advClick="0" advTm="20000">
        <p:fade/>
        <p:sndAc>
          <p:stSnd loop="1">
            <p:snd r:embed="rId2" name="Gilberto Gil - Andar Com Fé (3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277091"/>
            <a:ext cx="838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</a:rPr>
              <a:t>A biruta da vida muda sempre com o vento, nem sempre as coisas sai como queremos ou deveria ser</a:t>
            </a:r>
            <a:br>
              <a:rPr lang="pt-BR" sz="4000" b="1" dirty="0">
                <a:solidFill>
                  <a:srgbClr val="FF0000"/>
                </a:solidFill>
              </a:rPr>
            </a:br>
            <a:r>
              <a:rPr lang="pt-BR" sz="4000" b="1" dirty="0">
                <a:solidFill>
                  <a:srgbClr val="FF0000"/>
                </a:solidFill>
              </a:rPr>
              <a:t> </a:t>
            </a:r>
            <a:endParaRPr lang="pt-B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483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3" y="3671455"/>
            <a:ext cx="75922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biruta da vida nem sempre apaga o fogo das paixões mundanas, o vento pode soprar ao contrário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353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71055"/>
            <a:ext cx="75507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A biruta da vida, passa o tempo colhendo o lado do vento, mas quando o vento muda rápido ela fica tonta sem direção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511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706582"/>
            <a:ext cx="82573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biruta da vida não escolhe uma vítima para mostrar a dura realidade, ela pega o que vê pela frente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691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651164"/>
            <a:ext cx="77862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biruta da vida aponta para a finitude, e não escolhe se é pobre ou rico ou de qualquer raça, ela vem com sua machadinha ceifadora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380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374073"/>
            <a:ext cx="71073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biruta da vida, sacode como os ventos, e quando o vento para ela flua levemente numa única direção, apontando o rumo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867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8" b="5178"/>
          <a:stretch/>
        </p:blipFill>
        <p:spPr>
          <a:xfrm>
            <a:off x="1" y="-27709"/>
            <a:ext cx="9144000" cy="68857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568036"/>
            <a:ext cx="7675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direção da biruta da vida é sempre o fim, mas enquanto isso há luz que aponta no horizonte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25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17418" y="762000"/>
            <a:ext cx="777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Que a biruta da vida sopre bons ventos para todos no ano que vem, que seja um abençoado </a:t>
            </a:r>
            <a:r>
              <a:rPr lang="pt-BR" sz="3200" b="1" dirty="0" smtClean="0">
                <a:solidFill>
                  <a:srgbClr val="002060"/>
                </a:solidFill>
              </a:rPr>
              <a:t>ano, </a:t>
            </a:r>
            <a:r>
              <a:rPr lang="pt-BR" sz="3200" b="1" dirty="0">
                <a:solidFill>
                  <a:srgbClr val="002060"/>
                </a:solidFill>
              </a:rPr>
              <a:t>pois precisamos muito disso</a:t>
            </a:r>
            <a:r>
              <a:rPr lang="pt-BR" sz="3200" b="1" dirty="0" smtClean="0">
                <a:solidFill>
                  <a:srgbClr val="002060"/>
                </a:solidFill>
              </a:rPr>
              <a:t>. De paz. Luz. Amor e bênçãos. </a:t>
            </a:r>
            <a:r>
              <a:rPr lang="pt-BR" sz="3200" b="1" dirty="0">
                <a:solidFill>
                  <a:srgbClr val="002060"/>
                </a:solidFill>
              </a:rPr>
              <a:t/>
            </a:r>
            <a:br>
              <a:rPr lang="pt-BR" sz="3200" b="1" dirty="0">
                <a:solidFill>
                  <a:srgbClr val="002060"/>
                </a:solidFill>
              </a:rPr>
            </a:b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829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0" y="554182"/>
            <a:ext cx="77585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rgbClr val="C00000"/>
              </a:solidFill>
            </a:endParaRPr>
          </a:p>
          <a:p>
            <a:endParaRPr lang="pt-BR" sz="3200" b="1" dirty="0">
              <a:solidFill>
                <a:srgbClr val="C00000"/>
              </a:solidFill>
            </a:endParaRPr>
          </a:p>
          <a:p>
            <a:endParaRPr lang="pt-BR" sz="3200" b="1" dirty="0" smtClean="0">
              <a:solidFill>
                <a:srgbClr val="C00000"/>
              </a:solidFill>
            </a:endParaRPr>
          </a:p>
          <a:p>
            <a:endParaRPr lang="pt-BR" sz="3200" b="1" dirty="0">
              <a:solidFill>
                <a:srgbClr val="C00000"/>
              </a:solidFill>
            </a:endParaRPr>
          </a:p>
          <a:p>
            <a:endParaRPr lang="pt-BR" sz="3200" b="1" dirty="0" smtClean="0">
              <a:solidFill>
                <a:srgbClr val="C00000"/>
              </a:solidFill>
            </a:endParaRPr>
          </a:p>
          <a:p>
            <a:r>
              <a:rPr lang="pt-BR" sz="3200" b="1" dirty="0" smtClean="0">
                <a:solidFill>
                  <a:srgbClr val="C00000"/>
                </a:solidFill>
              </a:rPr>
              <a:t>Que a biruta da vida traga sempre mais motivação, que os conflitos sejam superados e as lições sejam aprendidas</a:t>
            </a:r>
          </a:p>
          <a:p>
            <a:r>
              <a:rPr lang="pt-BR" sz="3200" b="1" dirty="0" smtClean="0">
                <a:solidFill>
                  <a:srgbClr val="C00000"/>
                </a:solidFill>
              </a:rPr>
              <a:t>e a vida cada vez mais saudável e próspera</a:t>
            </a:r>
            <a:endParaRPr lang="pt-B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334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21673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C000"/>
                </a:solidFill>
              </a:rPr>
              <a:t>A “biruta” da vida e sua direção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</a:rPr>
              <a:t>Mensagem e formatação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</a:rPr>
              <a:t>Poetisa: 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</a:rPr>
              <a:t>Imagens pessoais e Pixabay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</a:rPr>
              <a:t>Música: Gilberto Gil. Andar com fé</a:t>
            </a:r>
          </a:p>
          <a:p>
            <a:pPr algn="ctr"/>
            <a:endParaRPr lang="pt-BR" sz="3600" b="1" dirty="0" smtClean="0">
              <a:solidFill>
                <a:srgbClr val="FFC0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Apresentação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Norma Ap. Silveira de Moraes</a:t>
            </a:r>
          </a:p>
          <a:p>
            <a:pPr algn="ctr"/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Norma Experimentais Poéticos Slides</a:t>
            </a:r>
          </a:p>
          <a:p>
            <a:pPr algn="ctr"/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www.sergrasan.com</a:t>
            </a:r>
            <a:endParaRPr lang="pt-BR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192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289</Words>
  <Application>Microsoft Office PowerPoint</Application>
  <PresentationFormat>Apresentação na tela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2019-12-21T20:57:03Z</dcterms:created>
  <dcterms:modified xsi:type="dcterms:W3CDTF">2019-12-21T23:09:24Z</dcterms:modified>
</cp:coreProperties>
</file>