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8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>
      <p:cViewPr varScale="1">
        <p:scale>
          <a:sx n="60" d="100"/>
          <a:sy n="60" d="100"/>
        </p:scale>
        <p:origin x="77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8639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8258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1089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9314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0130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7291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499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0234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3682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6013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9450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7B9FD-23D6-4DB8-B8FE-B85A806DDE2B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30561-365D-4B48-A7F7-D80AB80EB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9688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2300" y="457200"/>
            <a:ext cx="78232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Sonhos realizados...</a:t>
            </a:r>
          </a:p>
          <a:p>
            <a:pPr algn="ctr"/>
            <a:endParaRPr lang="pt-BR" sz="6000" b="1" dirty="0">
              <a:solidFill>
                <a:srgbClr val="FFFF00"/>
              </a:solidFill>
            </a:endParaRPr>
          </a:p>
          <a:p>
            <a:pPr algn="ctr"/>
            <a:endParaRPr lang="pt-BR" sz="6000" b="1" dirty="0" smtClean="0">
              <a:solidFill>
                <a:srgbClr val="FFFF00"/>
              </a:solidFill>
            </a:endParaRPr>
          </a:p>
          <a:p>
            <a:pPr algn="ctr"/>
            <a:endParaRPr lang="pt-BR" b="1" dirty="0" smtClean="0">
              <a:solidFill>
                <a:srgbClr val="FFFF00"/>
              </a:solidFill>
            </a:endParaRPr>
          </a:p>
          <a:p>
            <a:pPr algn="ctr"/>
            <a:endParaRPr lang="pt-BR" b="1" dirty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endParaRPr lang="pt-BR" sz="3600" b="1" dirty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Norma Experimentais Poéticos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www.sergrasan.com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457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  <p:sndAc>
          <p:stSnd loop="1">
            <p:snd r:embed="rId2" name="Almir_Sater_tocando_em_frente.wav"/>
          </p:stSnd>
        </p:sndAc>
      </p:transition>
    </mc:Choice>
    <mc:Fallback>
      <p:transition spd="slow" advClick="0" advTm="21000">
        <p:fade/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000"/>
            <a:ext cx="9144000" cy="7112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5000" y="0"/>
            <a:ext cx="79375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SONHOS REALIZADOS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 </a:t>
            </a:r>
            <a:r>
              <a:rPr lang="pt-BR" sz="3200" b="1" dirty="0" smtClean="0">
                <a:solidFill>
                  <a:srgbClr val="FFFF00"/>
                </a:solidFill>
              </a:rPr>
              <a:t>Focar </a:t>
            </a:r>
            <a:r>
              <a:rPr lang="pt-BR" sz="3200" b="1" dirty="0">
                <a:solidFill>
                  <a:srgbClr val="FFFF00"/>
                </a:solidFill>
              </a:rPr>
              <a:t>no objetivo </a:t>
            </a:r>
            <a:r>
              <a:rPr lang="pt-BR" sz="3200" b="1" dirty="0" smtClean="0">
                <a:solidFill>
                  <a:srgbClr val="FFFF00"/>
                </a:solidFill>
              </a:rPr>
              <a:t>sonhado, </a:t>
            </a:r>
            <a:r>
              <a:rPr lang="pt-BR" sz="3200" b="1" dirty="0">
                <a:solidFill>
                  <a:srgbClr val="FFFF00"/>
                </a:solidFill>
              </a:rPr>
              <a:t>partindo para a luta e determinação para a máxima realização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 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1200" b="1" dirty="0" smtClean="0"/>
              <a:t>                                                                          (Norma A S de Moraes)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548625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247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104900" y="609600"/>
            <a:ext cx="73025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FF00"/>
                </a:solidFill>
              </a:rPr>
              <a:t>Buscar o que for preciso, cada tijolo de trabalho, cada pá de cimento de força,</a:t>
            </a:r>
          </a:p>
          <a:p>
            <a:r>
              <a:rPr lang="pt-BR" sz="2800" b="1" dirty="0" smtClean="0">
                <a:solidFill>
                  <a:srgbClr val="FFFF00"/>
                </a:solidFill>
              </a:rPr>
              <a:t> cada </a:t>
            </a:r>
            <a:r>
              <a:rPr lang="pt-BR" sz="2800" b="1" dirty="0" smtClean="0">
                <a:solidFill>
                  <a:srgbClr val="FFFF00"/>
                </a:solidFill>
              </a:rPr>
              <a:t>massa de determinação...</a:t>
            </a:r>
            <a:r>
              <a:rPr lang="pt-BR" sz="2800" b="1" dirty="0" smtClean="0">
                <a:solidFill>
                  <a:srgbClr val="FFFF00"/>
                </a:solidFill>
              </a:rPr>
              <a:t/>
            </a:r>
            <a:br>
              <a:rPr lang="pt-BR" sz="2800" b="1" dirty="0" smtClean="0">
                <a:solidFill>
                  <a:srgbClr val="FFFF00"/>
                </a:solidFill>
              </a:rPr>
            </a:br>
            <a:r>
              <a:rPr lang="pt-BR" sz="2800" b="1" dirty="0" smtClean="0">
                <a:solidFill>
                  <a:srgbClr val="FFFF00"/>
                </a:solidFill>
              </a:rPr>
              <a:t> </a:t>
            </a:r>
            <a:br>
              <a:rPr lang="pt-BR" sz="2800" b="1" dirty="0" smtClean="0">
                <a:solidFill>
                  <a:srgbClr val="FFFF00"/>
                </a:solidFill>
              </a:rPr>
            </a:br>
            <a:endParaRPr lang="pt-B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670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6100" y="685800"/>
            <a:ext cx="80772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4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Saber empreender no objetivo, fazendo cada coisa a seu tempo, e não pular fases.</a:t>
            </a:r>
          </a:p>
          <a:p>
            <a:r>
              <a:rPr lang="pt-BR" b="1" dirty="0" smtClean="0"/>
              <a:t>                                                                          (Norma A S de Moraes)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29007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92100"/>
            <a:ext cx="77851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Buscar as sementes, arar a terra do sonho, </a:t>
            </a:r>
            <a:r>
              <a:rPr lang="pt-BR" sz="3200" b="1" dirty="0" smtClean="0">
                <a:solidFill>
                  <a:schemeClr val="bg1"/>
                </a:solidFill>
              </a:rPr>
              <a:t>plantar o objetivo, </a:t>
            </a:r>
            <a:r>
              <a:rPr lang="pt-BR" sz="3200" b="1" dirty="0">
                <a:solidFill>
                  <a:schemeClr val="bg1"/>
                </a:solidFill>
              </a:rPr>
              <a:t>cuidar da planta para colher bons frutos de realização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32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56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6600" y="368300"/>
            <a:ext cx="75057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 smtClean="0">
              <a:solidFill>
                <a:srgbClr val="FFFF00"/>
              </a:solidFill>
            </a:endParaRPr>
          </a:p>
          <a:p>
            <a:endParaRPr lang="pt-BR" sz="3200" b="1" dirty="0">
              <a:solidFill>
                <a:srgbClr val="FFFF00"/>
              </a:solidFill>
            </a:endParaRPr>
          </a:p>
          <a:p>
            <a:endParaRPr lang="pt-BR" sz="3200" b="1" dirty="0" smtClean="0">
              <a:solidFill>
                <a:srgbClr val="FFFF00"/>
              </a:solidFill>
            </a:endParaRPr>
          </a:p>
          <a:p>
            <a:endParaRPr lang="pt-BR" sz="3200" b="1" dirty="0">
              <a:solidFill>
                <a:srgbClr val="FFFF00"/>
              </a:solidFill>
            </a:endParaRPr>
          </a:p>
          <a:p>
            <a:endParaRPr lang="pt-BR" sz="3200" b="1" dirty="0" smtClean="0">
              <a:solidFill>
                <a:srgbClr val="FFFF00"/>
              </a:solidFill>
            </a:endParaRPr>
          </a:p>
          <a:p>
            <a:r>
              <a:rPr lang="pt-BR" sz="3200" b="1" dirty="0" smtClean="0">
                <a:solidFill>
                  <a:srgbClr val="FFFF00"/>
                </a:solidFill>
              </a:rPr>
              <a:t>Viver </a:t>
            </a:r>
            <a:r>
              <a:rPr lang="pt-BR" sz="3200" b="1" dirty="0">
                <a:solidFill>
                  <a:srgbClr val="FFFF00"/>
                </a:solidFill>
              </a:rPr>
              <a:t>para o bem, pois a Energia Cósmica de Deus conspira a favor do BEM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 </a:t>
            </a:r>
            <a:r>
              <a:rPr lang="pt-BR" sz="3200" b="1" dirty="0" smtClean="0">
                <a:solidFill>
                  <a:srgbClr val="FFFF00"/>
                </a:solidFill>
              </a:rPr>
              <a:t>Amar </a:t>
            </a:r>
            <a:r>
              <a:rPr lang="pt-BR" sz="3200" b="1" dirty="0">
                <a:solidFill>
                  <a:srgbClr val="FFFF00"/>
                </a:solidFill>
              </a:rPr>
              <a:t>e respeitar cada pessoa individualmente, ninguém é igual a ninguém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473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14400" y="368300"/>
            <a:ext cx="7518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Lembrar sempre que também ninguém é de ninguém, a possessividade exacerbada leva muito ao fim de relações interpessoais.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 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071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6900" y="228600"/>
            <a:ext cx="8305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No jardim dos sonhos, é preciso também ter objetivos concretos e ter paciência, muitas vezes agir por </a:t>
            </a:r>
            <a:r>
              <a:rPr lang="pt-BR" sz="3600" b="1" dirty="0" smtClean="0">
                <a:solidFill>
                  <a:srgbClr val="FFFF00"/>
                </a:solidFill>
              </a:rPr>
              <a:t>impulso, </a:t>
            </a:r>
            <a:r>
              <a:rPr lang="pt-BR" sz="3600" b="1" dirty="0">
                <a:solidFill>
                  <a:srgbClr val="FFFF00"/>
                </a:solidFill>
              </a:rPr>
              <a:t>coloca tudo a perder, precisamos estar preparados para praticar o sonho idealizado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 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791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5300" y="508000"/>
            <a:ext cx="7518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Todo projeto começa mesmo no jardim dos sonhos, que são as sementes da projeção na </a:t>
            </a:r>
            <a:r>
              <a:rPr lang="pt-BR" sz="3600" b="1" dirty="0" smtClean="0">
                <a:solidFill>
                  <a:srgbClr val="FFFF00"/>
                </a:solidFill>
              </a:rPr>
              <a:t>realidade do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t</a:t>
            </a:r>
            <a:r>
              <a:rPr lang="pt-BR" sz="3600" b="1" dirty="0" smtClean="0">
                <a:solidFill>
                  <a:srgbClr val="FFFF00"/>
                </a:solidFill>
              </a:rPr>
              <a:t>empo e do espaço.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954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25500" y="647700"/>
            <a:ext cx="79121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</a:rPr>
              <a:t>Idealize </a:t>
            </a:r>
            <a:r>
              <a:rPr lang="pt-BR" sz="4000" b="1" dirty="0">
                <a:solidFill>
                  <a:srgbClr val="FFFF00"/>
                </a:solidFill>
              </a:rPr>
              <a:t>o seu sonho, e já contemple-o na galeria da realidade com detalhes e gratidão</a:t>
            </a:r>
            <a:r>
              <a:rPr lang="pt-BR" sz="4000" b="1" dirty="0" smtClean="0">
                <a:solidFill>
                  <a:srgbClr val="FFFF00"/>
                </a:solidFill>
              </a:rPr>
              <a:t>. Se veja nele, na realidade da vida...</a:t>
            </a:r>
            <a:r>
              <a:rPr lang="pt-BR" sz="4000" dirty="0" smtClean="0">
                <a:solidFill>
                  <a:srgbClr val="FFFF00"/>
                </a:solidFill>
              </a:rPr>
              <a:t/>
            </a:r>
            <a:br>
              <a:rPr lang="pt-BR" sz="4000" dirty="0" smtClean="0">
                <a:solidFill>
                  <a:srgbClr val="FFFF00"/>
                </a:solidFill>
              </a:rPr>
            </a:br>
            <a:r>
              <a:rPr lang="pt-BR" sz="4000" dirty="0" smtClean="0">
                <a:solidFill>
                  <a:srgbClr val="FFFF00"/>
                </a:solidFill>
              </a:rPr>
              <a:t/>
            </a:r>
            <a:br>
              <a:rPr lang="pt-BR" sz="4000" dirty="0" smtClean="0">
                <a:solidFill>
                  <a:srgbClr val="FFFF00"/>
                </a:solidFill>
              </a:rPr>
            </a:b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301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60400" y="406400"/>
            <a:ext cx="74549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Sonhos realizados...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Música Almir Sartre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Imagens da internet, algumas com devidos créditos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www.normasilveiramoraes.recantodasletras.com.br</a:t>
            </a:r>
            <a:endParaRPr lang="pt-BR" sz="24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www.sergrasan.com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699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549</TotalTime>
  <Words>231</Words>
  <Application>Microsoft Office PowerPoint</Application>
  <PresentationFormat>Apresentação na tela (4:3)</PresentationFormat>
  <Paragraphs>40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2018-01-08T10:28:11Z</dcterms:created>
  <dcterms:modified xsi:type="dcterms:W3CDTF">2018-01-08T19:37:53Z</dcterms:modified>
</cp:coreProperties>
</file>