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4" r:id="rId1"/>
  </p:sldMasterIdLst>
  <p:notesMasterIdLst>
    <p:notesMasterId r:id="rId14"/>
  </p:notesMasterIdLst>
  <p:sldIdLst>
    <p:sldId id="26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71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2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22AC34-AB9D-4522-8005-A3732F827372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E6FD56-F50B-4625-A665-51A45CE7F3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6781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E6FD56-F50B-4625-A665-51A45CE7F3DC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3737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DA92BE-ABC1-66E2-DC4F-CC1CEF1A07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3D29D8D-32C5-031F-2136-3A71BBA03F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0FE37AD-419F-6CC9-5231-9AB0B7D90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92E3B8E-0BE8-5EE4-4CFB-FC1A0AED1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5DF2CC4-F34A-EC62-7649-24BA497C8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5417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B5DDBD-C29F-4FF3-2C7C-CA20B2253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E4D9566-8328-ADED-DE69-7B79AA4750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51A172E-3B9B-0150-F052-79FA13A1B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2D8EA95-ACD9-90E7-2A44-8B9AC9710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71C1520-727E-ACF5-E4A7-14531EA41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3497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3B630E-CC4F-425B-3948-F21C4EAC1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2D130A9-43DA-D419-D031-0647F0A229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15E974C-EC20-3D72-8420-6C1F6D644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1374EF3-DFF1-BD9C-F859-89D8C8AFD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1706550-BA1B-E1B7-D1BF-BBD501AF8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2164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637C40-118F-8CB2-CF4D-32E34641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2ADDC3B-1345-950F-234D-760D731772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954553E-3C95-CE1A-12AC-3D5D379BE8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863C2ED-2F7B-4338-1697-43EF8911A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C304C64-AD72-CEA5-0E1C-77DB2E4B8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262EE4A-285E-CCD4-639F-17114C806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098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A8CD7D-9053-6578-9A6A-AAA284A64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61D3B80-5CDD-0092-8C73-18711F243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9D5528F-CA37-9EF0-B0D5-A2442275E4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F61BA379-F7E5-7E03-23B6-62F61B067F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9053B6EA-E04A-B833-D591-3F5D7758B8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87B12258-E787-6328-93C3-1BCE7B836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F51B3176-2AB6-15C2-D4D7-A124881A6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A8D20874-5C11-3E92-95DB-00F99B515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7236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0BE6CE-B784-F75A-B896-6992BA35C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CD4AA56F-5893-3BBA-9FF8-E21558369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941A21A-C529-EDD1-72A8-5F13FD9AA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1D530D78-043A-BD33-F0E4-EB5693287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2675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648C8A82-0832-72DE-89D1-94057677D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F3ACD3B-9CAB-D3C4-C54B-3C57DBD28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D5A39E92-CA0A-2D22-C1B2-458FFC444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0417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681675-9014-F47F-CF11-30FDD90F6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FCD488B-A512-8558-3FCE-289AB33DA7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5A266D9-EED7-0857-9B86-159FC61AAC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A018B5D-DBCF-9B57-57CA-AB2A9A1E5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26C336D-08E5-2143-7F5B-6E6B3E2CB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68E8FBB-1474-2E96-02CA-C1930A876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780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62E5D5-E6E4-118A-BB51-884DA2337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CE7EA16-F866-79B7-EEBB-DEDF517E2E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F41DEE0-1935-F372-F3B6-97B66783E9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8913E33-9D4A-4297-EF0A-621EA7BA6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2B607BF-0D55-84F3-07DD-11B4F5B70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0F41089-ACF7-80F3-5927-81BF5F06A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196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2E8F50-43F1-CE57-357C-9234D18B2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A7B8AB5-2F69-5A66-E2BC-671E35F804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985B672-26B6-F898-F8C8-219F98C3B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A8C14FE-184F-3108-802F-488BA8BB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7FA5CB4-01FD-3E8F-64DE-7ED0A908B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0972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AEAE59A-EF6B-A519-E828-8417A5D232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FDB93E9-DF3A-0397-66D7-B20DBA8B53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097E1B1-4B08-FCE1-F5BB-B8C3035A0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9F5E171-151B-CD1C-2EA9-5113C5D84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B811B52-E633-8AA8-7A50-3DF332353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77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DBA7BAFC-3C3F-3086-2E92-3F785D7CE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56BE8FF-7EBC-4311-8364-11B78469EF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3565C43-3BFF-9EDF-3CFD-BCE81E24F0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A96CB-2260-4ECC-97D0-DC298F4E1B7D}" type="datetimeFigureOut">
              <a:rPr lang="pt-BR" smtClean="0"/>
              <a:t>12/06/2022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18CA073-CC8D-51C1-CD6A-F051A5E348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4ADD1E9-8B7C-4AC1-61AE-CA086B4DAF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369BF-3447-43F3-AA48-20B0A066BD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7744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xhere.com/pt/photo/818707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pt/media/lindas-flores-horticultura-petalas-vermelho-flor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pt/photos/rosas-rosa-flores-rosa-rose-982774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ardinesquemegustan.com/2021/01/rosa-margarita-gardenia-y-clavel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625004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floresypalabras.blogspot.com/2011/05/flores-varias.html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714413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hotos/tulipa-vermelha-tulipa-flor-flora-2295604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rosa-flor-flores-cor-de-rosa-jardim-1173513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s/photo/904546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818707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lcoleccionistadeinstantes.blogspot.com/2011/08/flor-de-loto-blanca.html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normasilveiramoraes.recantodasletras.com.br/" TargetMode="Externa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s://creativecommons.org/licenses/by-nc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C628774A-9E55-5490-ACA9-6E1D1BA3D5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-133815"/>
            <a:ext cx="9144000" cy="699181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13F17AB-A8E7-E158-41D7-76F5C4BF2ECF}"/>
              </a:ext>
            </a:extLst>
          </p:cNvPr>
          <p:cNvSpPr txBox="1"/>
          <p:nvPr/>
        </p:nvSpPr>
        <p:spPr>
          <a:xfrm>
            <a:off x="0" y="345688"/>
            <a:ext cx="8854068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PUREZA DA ALMA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PROSA POÉTICA</a:t>
            </a:r>
          </a:p>
          <a:p>
            <a:pPr algn="ctr"/>
            <a:endParaRPr lang="pt-BR" sz="32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AP SILVEIRA DE MORAES</a:t>
            </a:r>
          </a:p>
          <a:p>
            <a:pPr algn="ctr"/>
            <a:endParaRPr lang="pt-BR" sz="32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32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32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32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SILVEIRA EXPERIMENTAIS POÉTICOS</a:t>
            </a:r>
          </a:p>
          <a:p>
            <a:pPr algn="ctr"/>
            <a:r>
              <a:rPr lang="pt-BR" sz="32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3097943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  <p:sndAc>
          <p:stSnd loop="1">
            <p:snd r:embed="rId2" name="Francis Goya-Sacrifice (1).wav"/>
          </p:stSnd>
        </p:sndAc>
      </p:transition>
    </mc:Choice>
    <mc:Fallback>
      <p:transition spd="slow" advClick="0" advTm="20000">
        <p:fade/>
        <p:sndAc>
          <p:stSnd loop="1">
            <p:snd r:embed="rId2" name="Francis Goya-Sacrifice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42FE773C-D16A-54B3-DEB0-9EDBA42A2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"/>
            <a:ext cx="9144000" cy="695836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A57FF98-6FC0-6BB8-ED99-4956593893EF}"/>
              </a:ext>
            </a:extLst>
          </p:cNvPr>
          <p:cNvSpPr txBox="1"/>
          <p:nvPr/>
        </p:nvSpPr>
        <p:spPr>
          <a:xfrm>
            <a:off x="189571" y="468351"/>
            <a:ext cx="8764858" cy="1744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pureza da alma está na ética e honestidade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cada sentimento vivido e refletido na empatia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buscamos e desejamos toda felicidade</a:t>
            </a:r>
            <a:endParaRPr lang="pt-BR" sz="2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00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2DFDEA79-0BE3-FEFC-F279-7ADAAC1020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09B6A12-61DE-932E-69FB-784230494F48}"/>
              </a:ext>
            </a:extLst>
          </p:cNvPr>
          <p:cNvSpPr txBox="1"/>
          <p:nvPr/>
        </p:nvSpPr>
        <p:spPr>
          <a:xfrm>
            <a:off x="245327" y="468351"/>
            <a:ext cx="8898673" cy="4078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desejamos que cada um tenha a sua alegria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torcemos pela vitória do outro de verdade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fazer ou desejar qualquer praga ou infelicidade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2995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44C507ED-0AE5-7663-FA20-32F774E58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71E668D-C15F-5606-58B0-B1613322F88F}"/>
              </a:ext>
            </a:extLst>
          </p:cNvPr>
          <p:cNvSpPr txBox="1"/>
          <p:nvPr/>
        </p:nvSpPr>
        <p:spPr>
          <a:xfrm>
            <a:off x="0" y="6241851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>
                <a:hlinkClick r:id="rId3" tooltip="https://www.jardinesquemegustan.com/2021/01/rosa-margarita-gardenia-y-clavel.html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4" tooltip="https://creativecommons.org/licenses/by-nc-nd/3.0/"/>
              </a:rPr>
              <a:t>CC BY-NC-ND</a:t>
            </a:r>
            <a:endParaRPr lang="pt-BR" sz="90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A2524867-CA79-06B3-DDB9-444DA14623A5}"/>
              </a:ext>
            </a:extLst>
          </p:cNvPr>
          <p:cNvSpPr txBox="1"/>
          <p:nvPr/>
        </p:nvSpPr>
        <p:spPr>
          <a:xfrm>
            <a:off x="301083" y="385317"/>
            <a:ext cx="8653346" cy="3406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um tem o seu jardim da vida para cultivar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selecionar as mais belas sementes livremente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Vamos cuidando, esperando a seara da vida brotar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12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FA6C12E8-D658-0D55-55AA-03326CD9EF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"/>
            <a:ext cx="9144000" cy="698066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EED954B-7704-8834-5A66-168AFE1551B3}"/>
              </a:ext>
            </a:extLst>
          </p:cNvPr>
          <p:cNvSpPr txBox="1"/>
          <p:nvPr/>
        </p:nvSpPr>
        <p:spPr>
          <a:xfrm>
            <a:off x="89210" y="178420"/>
            <a:ext cx="8508380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Colher lindas flores, respeitar os espinhos salientes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Sentir o perfume da vida, cada momento saborear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Seja qual a planta ou árvore vai brotar a semente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430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4240FCE5-3B0B-28D3-C0E8-72E4F0C5F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267" y="0"/>
            <a:ext cx="9053465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AE3068C-8AFE-22F3-68D5-2F2764756F99}"/>
              </a:ext>
            </a:extLst>
          </p:cNvPr>
          <p:cNvSpPr txBox="1"/>
          <p:nvPr/>
        </p:nvSpPr>
        <p:spPr>
          <a:xfrm>
            <a:off x="45267" y="6858000"/>
            <a:ext cx="905346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>
                <a:hlinkClick r:id="rId3" tooltip="https://floresypalabras.blogspot.com/2011/05/flores-varias.html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4" tooltip="https://creativecommons.org/licenses/by-nc-nd/3.0/"/>
              </a:rPr>
              <a:t>CC BY-NC-ND</a:t>
            </a:r>
            <a:endParaRPr lang="pt-BR" sz="90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FB08A5C-CB12-9B1F-F5ED-5A2D046574FE}"/>
              </a:ext>
            </a:extLst>
          </p:cNvPr>
          <p:cNvSpPr txBox="1"/>
          <p:nvPr/>
        </p:nvSpPr>
        <p:spPr>
          <a:xfrm>
            <a:off x="535259" y="367990"/>
            <a:ext cx="8073482" cy="3406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pureza da alma nos convida a ver sempre cada lado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a gente acerta, mas podemos também até errar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dualidade da vida as vezes ficamos até equivocados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709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E0ED2551-17C0-5492-698B-17052102F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0D3C1CE-DE25-A010-24AF-CBC620F0472A}"/>
              </a:ext>
            </a:extLst>
          </p:cNvPr>
          <p:cNvSpPr txBox="1"/>
          <p:nvPr/>
        </p:nvSpPr>
        <p:spPr>
          <a:xfrm>
            <a:off x="401445" y="434898"/>
            <a:ext cx="8541834" cy="4078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a busca pela verdade será sempre um jeito de acertar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Melhor refletir muito para não deixar o coração machucado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ter medo de avançar, refazer ou até de recomeçar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581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vermelha num gramado&#10;&#10;Descrição gerada automaticamente">
            <a:extLst>
              <a:ext uri="{FF2B5EF4-FFF2-40B4-BE49-F238E27FC236}">
                <a16:creationId xmlns:a16="http://schemas.microsoft.com/office/drawing/2014/main" id="{E6CECAF5-9F71-C5EC-3CF1-1BB37D5D8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11512"/>
            <a:ext cx="9144000" cy="696951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3657169-232A-DBA8-5075-7C75E8FBFAB1}"/>
              </a:ext>
            </a:extLst>
          </p:cNvPr>
          <p:cNvSpPr txBox="1"/>
          <p:nvPr/>
        </p:nvSpPr>
        <p:spPr>
          <a:xfrm>
            <a:off x="223024" y="167268"/>
            <a:ext cx="8285356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Podemos levar a paz em cada lugar frequentado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Levar um sorriso de boas-vindas não custa nada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Fazer preces de luz para que o mal seja afastado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187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4BB446CC-FA53-8299-9D61-4DBCC8310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278779" y="-111512"/>
            <a:ext cx="9422780" cy="696951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A79D3E9-9A10-3CDD-95A0-C286B3BE7C08}"/>
              </a:ext>
            </a:extLst>
          </p:cNvPr>
          <p:cNvSpPr txBox="1"/>
          <p:nvPr/>
        </p:nvSpPr>
        <p:spPr>
          <a:xfrm>
            <a:off x="434898" y="245327"/>
            <a:ext cx="8173843" cy="3406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Seguir em frente sem temer perigos na jornada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que vale são os bons sentimentos condicionados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a justiça Divina protege toda a nossa caminhada</a:t>
            </a:r>
            <a:endParaRPr lang="pt-BR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90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30E90A85-79EE-02B1-31E0-6F23251111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89571" y="-78988"/>
            <a:ext cx="9433932" cy="701597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3B3359A-AEC0-2D78-2BF9-6024C76A8865}"/>
              </a:ext>
            </a:extLst>
          </p:cNvPr>
          <p:cNvSpPr txBox="1"/>
          <p:nvPr/>
        </p:nvSpPr>
        <p:spPr>
          <a:xfrm>
            <a:off x="401444" y="278780"/>
            <a:ext cx="8040029" cy="4078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Caminhando no bem, vamos tecendo nossas vidas</a:t>
            </a:r>
            <a:endParaRPr lang="pt-BR" sz="2800" dirty="0"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importa aonde vamos, as portas estarão abertas</a:t>
            </a:r>
            <a:endParaRPr lang="pt-BR" sz="2800" dirty="0"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fé sara toda tristeza, protege e cura toda ferida</a:t>
            </a:r>
            <a:endParaRPr lang="pt-BR" sz="2800" dirty="0"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2800" b="1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gente caminha com a alma mais livre e desperta</a:t>
            </a:r>
            <a:endParaRPr lang="pt-BR" sz="2800" dirty="0"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478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6524CB66-D0AE-6C2D-13D6-91BBA3FE88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32D855F-4AED-DCA6-B548-0B18EDCE02AB}"/>
              </a:ext>
            </a:extLst>
          </p:cNvPr>
          <p:cNvSpPr txBox="1"/>
          <p:nvPr/>
        </p:nvSpPr>
        <p:spPr>
          <a:xfrm>
            <a:off x="211873" y="345688"/>
            <a:ext cx="8196147" cy="4139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600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pt-BR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verdade da vida é a escolha da alma a preferida</a:t>
            </a:r>
            <a:endParaRPr lang="pt-BR" sz="3200" b="1" dirty="0"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Andar na ética e honestidade ajudam e sempre se acerta</a:t>
            </a:r>
            <a:endParaRPr lang="pt-BR" sz="3200" b="1" dirty="0"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estar em sintonia Cósmica é buscar Deus do coração</a:t>
            </a:r>
            <a:endParaRPr lang="pt-BR" sz="3200" b="1" dirty="0"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195" marR="36195" algn="just">
              <a:spcBef>
                <a:spcPts val="600"/>
              </a:spcBef>
              <a:spcAft>
                <a:spcPts val="800"/>
              </a:spcAft>
            </a:pPr>
            <a:r>
              <a:rPr lang="pt-BR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 trilhar no amor.</a:t>
            </a:r>
            <a:endParaRPr lang="pt-BR" sz="3200" b="1" dirty="0">
              <a:solidFill>
                <a:schemeClr val="accent4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775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lanta com flor branca&#10;&#10;Descrição gerada automaticamente">
            <a:extLst>
              <a:ext uri="{FF2B5EF4-FFF2-40B4-BE49-F238E27FC236}">
                <a16:creationId xmlns:a16="http://schemas.microsoft.com/office/drawing/2014/main" id="{A4CC1FB3-A335-6F85-E1B9-82DB6770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1"/>
            <a:ext cx="9144000" cy="734865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7D06E37-EE73-D513-EAD2-1E055C3DAC68}"/>
              </a:ext>
            </a:extLst>
          </p:cNvPr>
          <p:cNvSpPr txBox="1"/>
          <p:nvPr/>
        </p:nvSpPr>
        <p:spPr>
          <a:xfrm>
            <a:off x="0" y="7010213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>
                <a:hlinkClick r:id="rId3" tooltip="https://elcoleccionistadeinstantes.blogspot.com/2011/08/flor-de-loto-blanca.html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4" tooltip="https://creativecommons.org/licenses/by-nc-nd/3.0/"/>
              </a:rPr>
              <a:t>CC BY-NC-ND</a:t>
            </a:r>
            <a:endParaRPr lang="pt-BR" sz="90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D700E5F5-D22C-9483-32E6-7F5B59B2CD42}"/>
              </a:ext>
            </a:extLst>
          </p:cNvPr>
          <p:cNvSpPr txBox="1"/>
          <p:nvPr/>
        </p:nvSpPr>
        <p:spPr>
          <a:xfrm>
            <a:off x="423746" y="111512"/>
            <a:ext cx="799542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PUREZA DA ALMA</a:t>
            </a: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PROSA POÉTICA/ FORMATAÇÃO</a:t>
            </a:r>
          </a:p>
          <a:p>
            <a:pPr algn="ctr"/>
            <a:endParaRPr lang="pt-BR" sz="1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AP SILVEIRA DE MORAES</a:t>
            </a:r>
          </a:p>
          <a:p>
            <a:pPr algn="ctr"/>
            <a:r>
              <a:rPr lang="pt-BR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IMAGENS PIXABAY GRATUITAS</a:t>
            </a: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MÚSICA:</a:t>
            </a:r>
          </a:p>
          <a:p>
            <a:pPr algn="ctr"/>
            <a:endParaRPr lang="pt-BR" sz="1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1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1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1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SILVEIRA EXPERIMENTAIS POÉTICOS</a:t>
            </a: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  <a:hlinkClick r:id="rId5"/>
              </a:rPr>
              <a:t>WWW.SERGRASAN.COM</a:t>
            </a:r>
            <a:endParaRPr lang="pt-BR" sz="1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  <a:hlinkClick r:id="rId6"/>
              </a:rPr>
              <a:t>WWW.NORMASILVEIRAMORAES.RECANTODASLETRAS.COM.BR</a:t>
            </a:r>
            <a:endParaRPr lang="pt-BR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18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69874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25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</TotalTime>
  <Words>381</Words>
  <Application>Microsoft Office PowerPoint</Application>
  <PresentationFormat>Apresentação na tela (4:3)</PresentationFormat>
  <Paragraphs>65</Paragraphs>
  <Slides>12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Aharoni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8</cp:revision>
  <dcterms:created xsi:type="dcterms:W3CDTF">2022-05-30T20:11:38Z</dcterms:created>
  <dcterms:modified xsi:type="dcterms:W3CDTF">2022-06-12T13:14:17Z</dcterms:modified>
</cp:coreProperties>
</file>